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3" r:id="rId13"/>
    <p:sldId id="274" r:id="rId14"/>
    <p:sldId id="271" r:id="rId15"/>
    <p:sldId id="272" r:id="rId16"/>
    <p:sldId id="275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263E0CF-4247-45F7-B7D4-DB30BF776BD9}">
          <p14:sldIdLst>
            <p14:sldId id="256"/>
            <p14:sldId id="257"/>
            <p14:sldId id="258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3"/>
            <p14:sldId id="274"/>
            <p14:sldId id="271"/>
            <p14:sldId id="272"/>
            <p14:sldId id="275"/>
            <p14:sldId id="27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F1B25-044A-4A35-85E7-CF9A57D376C8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7B3A1-BEFF-484C-B715-7C20DE9EF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9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F1B25-044A-4A35-85E7-CF9A57D376C8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7B3A1-BEFF-484C-B715-7C20DE9EF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37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F1B25-044A-4A35-85E7-CF9A57D376C8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7B3A1-BEFF-484C-B715-7C20DE9EF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394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F1B25-044A-4A35-85E7-CF9A57D376C8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7B3A1-BEFF-484C-B715-7C20DE9EF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927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F1B25-044A-4A35-85E7-CF9A57D376C8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7B3A1-BEFF-484C-B715-7C20DE9EF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725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F1B25-044A-4A35-85E7-CF9A57D376C8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7B3A1-BEFF-484C-B715-7C20DE9EF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989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F1B25-044A-4A35-85E7-CF9A57D376C8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7B3A1-BEFF-484C-B715-7C20DE9EF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717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F1B25-044A-4A35-85E7-CF9A57D376C8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7B3A1-BEFF-484C-B715-7C20DE9EF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50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F1B25-044A-4A35-85E7-CF9A57D376C8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7B3A1-BEFF-484C-B715-7C20DE9EF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769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F1B25-044A-4A35-85E7-CF9A57D376C8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7B3A1-BEFF-484C-B715-7C20DE9EF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057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F1B25-044A-4A35-85E7-CF9A57D376C8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7B3A1-BEFF-484C-B715-7C20DE9EF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509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F1B25-044A-4A35-85E7-CF9A57D376C8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7B3A1-BEFF-484C-B715-7C20DE9EF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001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1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 smtClean="0"/>
              <a:t>Mengasosiasi</a:t>
            </a:r>
            <a:r>
              <a:rPr lang="en-US" b="1" dirty="0" smtClean="0"/>
              <a:t> 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Diskusikan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temanmu</a:t>
            </a:r>
            <a:r>
              <a:rPr lang="en-US" dirty="0"/>
              <a:t> di </a:t>
            </a:r>
            <a:r>
              <a:rPr lang="en-US" dirty="0" err="1"/>
              <a:t>kelas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seni</a:t>
            </a:r>
            <a:r>
              <a:rPr lang="en-US" dirty="0"/>
              <a:t> </a:t>
            </a:r>
            <a:r>
              <a:rPr lang="en-US" dirty="0" err="1"/>
              <a:t>rupa</a:t>
            </a:r>
            <a:r>
              <a:rPr lang="en-US" dirty="0"/>
              <a:t> </a:t>
            </a:r>
            <a:r>
              <a:rPr lang="en-US" dirty="0" err="1"/>
              <a:t>tradisi</a:t>
            </a:r>
            <a:r>
              <a:rPr lang="en-US" dirty="0"/>
              <a:t> yang </a:t>
            </a:r>
            <a:r>
              <a:rPr lang="en-US" dirty="0" err="1"/>
              <a:t>meliputi</a:t>
            </a:r>
            <a:r>
              <a:rPr lang="en-US" dirty="0"/>
              <a:t> : </a:t>
            </a:r>
          </a:p>
          <a:p>
            <a:pPr marL="0" indent="0">
              <a:buNone/>
            </a:pPr>
            <a:r>
              <a:rPr lang="it-IT" dirty="0"/>
              <a:t>1. Karya seni rupa dua dimensi tradisi </a:t>
            </a:r>
          </a:p>
          <a:p>
            <a:pPr marL="0" indent="0">
              <a:buNone/>
            </a:pPr>
            <a:r>
              <a:rPr lang="en-US" dirty="0"/>
              <a:t>2. </a:t>
            </a:r>
            <a:r>
              <a:rPr lang="en-US" dirty="0" err="1"/>
              <a:t>Karya</a:t>
            </a:r>
            <a:r>
              <a:rPr lang="en-US" dirty="0"/>
              <a:t> </a:t>
            </a:r>
            <a:r>
              <a:rPr lang="en-US" dirty="0" err="1"/>
              <a:t>seni</a:t>
            </a:r>
            <a:r>
              <a:rPr lang="en-US" dirty="0"/>
              <a:t> </a:t>
            </a:r>
            <a:r>
              <a:rPr lang="en-US" dirty="0" err="1"/>
              <a:t>rupa</a:t>
            </a:r>
            <a:r>
              <a:rPr lang="en-US" dirty="0"/>
              <a:t>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dimensi</a:t>
            </a:r>
            <a:r>
              <a:rPr lang="en-US" dirty="0"/>
              <a:t> </a:t>
            </a:r>
            <a:r>
              <a:rPr lang="en-US" dirty="0" err="1"/>
              <a:t>tradisi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sv-SE" dirty="0"/>
              <a:t>3. Karya seni kriya tradisi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763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Mengkomunikasikan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Presentasikan</a:t>
            </a:r>
            <a:r>
              <a:rPr lang="en-US" dirty="0" smtClean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pengumpulan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rangkuman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data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kesimpulan</a:t>
            </a:r>
            <a:r>
              <a:rPr lang="en-US" dirty="0"/>
              <a:t> yang </a:t>
            </a:r>
            <a:r>
              <a:rPr lang="en-US" dirty="0" err="1"/>
              <a:t>berhasil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buat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karya</a:t>
            </a:r>
            <a:r>
              <a:rPr lang="en-US" dirty="0"/>
              <a:t> </a:t>
            </a:r>
            <a:r>
              <a:rPr lang="en-US" dirty="0" err="1"/>
              <a:t>seni</a:t>
            </a:r>
            <a:r>
              <a:rPr lang="en-US" dirty="0"/>
              <a:t> </a:t>
            </a:r>
            <a:r>
              <a:rPr lang="en-US" dirty="0" err="1"/>
              <a:t>rupa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dimensi</a:t>
            </a:r>
            <a:r>
              <a:rPr lang="en-US" dirty="0"/>
              <a:t> </a:t>
            </a:r>
            <a:r>
              <a:rPr lang="en-US" dirty="0" err="1"/>
              <a:t>tradisi</a:t>
            </a:r>
            <a:r>
              <a:rPr lang="en-US" dirty="0"/>
              <a:t>, </a:t>
            </a:r>
            <a:r>
              <a:rPr lang="en-US" dirty="0" err="1"/>
              <a:t>karya</a:t>
            </a:r>
            <a:r>
              <a:rPr lang="en-US" dirty="0"/>
              <a:t> </a:t>
            </a:r>
            <a:r>
              <a:rPr lang="en-US" dirty="0" err="1"/>
              <a:t>seni</a:t>
            </a:r>
            <a:r>
              <a:rPr lang="en-US" dirty="0"/>
              <a:t> </a:t>
            </a:r>
            <a:r>
              <a:rPr lang="en-US" dirty="0" err="1"/>
              <a:t>rupa</a:t>
            </a:r>
            <a:r>
              <a:rPr lang="en-US" dirty="0"/>
              <a:t>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dimensi</a:t>
            </a:r>
            <a:r>
              <a:rPr lang="en-US" dirty="0"/>
              <a:t> </a:t>
            </a:r>
            <a:r>
              <a:rPr lang="en-US" dirty="0" err="1"/>
              <a:t>tradisi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karya</a:t>
            </a:r>
            <a:r>
              <a:rPr lang="en-US" dirty="0"/>
              <a:t> </a:t>
            </a:r>
            <a:r>
              <a:rPr lang="en-US" dirty="0" err="1"/>
              <a:t>seni</a:t>
            </a:r>
            <a:r>
              <a:rPr lang="en-US" dirty="0"/>
              <a:t> </a:t>
            </a:r>
            <a:r>
              <a:rPr lang="en-US" dirty="0" err="1"/>
              <a:t>kriya</a:t>
            </a:r>
            <a:r>
              <a:rPr lang="en-US" dirty="0"/>
              <a:t> </a:t>
            </a:r>
            <a:r>
              <a:rPr lang="en-US" dirty="0" err="1"/>
              <a:t>tradisi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8763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Materi</a:t>
            </a:r>
            <a:r>
              <a:rPr lang="en-US" dirty="0" smtClean="0"/>
              <a:t> </a:t>
            </a:r>
            <a:r>
              <a:rPr lang="en-US" dirty="0" err="1" smtClean="0"/>
              <a:t>pembelajaran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Seni</a:t>
            </a:r>
            <a:r>
              <a:rPr lang="en-US" b="1" dirty="0"/>
              <a:t> </a:t>
            </a:r>
            <a:r>
              <a:rPr lang="en-US" b="1" dirty="0" err="1"/>
              <a:t>tradisi</a:t>
            </a:r>
            <a:r>
              <a:rPr lang="en-US" b="1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seni</a:t>
            </a:r>
            <a:r>
              <a:rPr lang="en-US" dirty="0"/>
              <a:t> yang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suku</a:t>
            </a:r>
            <a:r>
              <a:rPr lang="en-US" dirty="0"/>
              <a:t> </a:t>
            </a:r>
            <a:r>
              <a:rPr lang="en-US" dirty="0" err="1"/>
              <a:t>bangsa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.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awalnya</a:t>
            </a:r>
            <a:r>
              <a:rPr lang="en-US" dirty="0"/>
              <a:t> </a:t>
            </a:r>
            <a:r>
              <a:rPr lang="en-US" b="1" dirty="0" err="1"/>
              <a:t>seni</a:t>
            </a:r>
            <a:r>
              <a:rPr lang="en-US" b="1" dirty="0"/>
              <a:t> </a:t>
            </a:r>
            <a:r>
              <a:rPr lang="en-US" b="1" dirty="0" err="1"/>
              <a:t>tradisi</a:t>
            </a:r>
            <a:r>
              <a:rPr lang="en-US" b="1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yang </a:t>
            </a:r>
            <a:r>
              <a:rPr lang="en-US" b="1" dirty="0" err="1"/>
              <a:t>tidak</a:t>
            </a:r>
            <a:r>
              <a:rPr lang="en-US" b="1" dirty="0"/>
              <a:t> </a:t>
            </a:r>
            <a:r>
              <a:rPr lang="en-US" b="1" dirty="0" err="1"/>
              <a:t>terpisahkan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</a:t>
            </a:r>
            <a:r>
              <a:rPr lang="en-US" b="1" dirty="0" err="1"/>
              <a:t>acara</a:t>
            </a:r>
            <a:r>
              <a:rPr lang="en-US" b="1" dirty="0"/>
              <a:t> </a:t>
            </a:r>
            <a:r>
              <a:rPr lang="en-US" b="1" dirty="0" err="1"/>
              <a:t>atau</a:t>
            </a:r>
            <a:r>
              <a:rPr lang="en-US" b="1" dirty="0"/>
              <a:t> </a:t>
            </a:r>
            <a:r>
              <a:rPr lang="en-US" b="1" dirty="0" err="1"/>
              <a:t>upacara</a:t>
            </a:r>
            <a:r>
              <a:rPr lang="en-US" b="1" dirty="0"/>
              <a:t> ritual</a:t>
            </a:r>
            <a:r>
              <a:rPr lang="en-US" dirty="0"/>
              <a:t>, </a:t>
            </a:r>
            <a:r>
              <a:rPr lang="en-US" dirty="0" err="1"/>
              <a:t>baik</a:t>
            </a:r>
            <a:r>
              <a:rPr lang="en-US" dirty="0"/>
              <a:t> di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istana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di </a:t>
            </a:r>
            <a:r>
              <a:rPr lang="en-US" dirty="0" err="1"/>
              <a:t>kalangan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awam</a:t>
            </a:r>
            <a:r>
              <a:rPr lang="en-US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25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Diperlukan</a:t>
            </a:r>
            <a:r>
              <a:rPr lang="en-US" b="1" dirty="0"/>
              <a:t> </a:t>
            </a:r>
            <a:r>
              <a:rPr lang="en-US" b="1" dirty="0" err="1"/>
              <a:t>kearifan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</a:t>
            </a:r>
            <a:r>
              <a:rPr lang="en-US" b="1" dirty="0" err="1"/>
              <a:t>para</a:t>
            </a:r>
            <a:r>
              <a:rPr lang="en-US" b="1" dirty="0"/>
              <a:t> </a:t>
            </a:r>
            <a:r>
              <a:rPr lang="en-US" b="1" dirty="0" err="1"/>
              <a:t>pemangku</a:t>
            </a:r>
            <a:r>
              <a:rPr lang="en-US" b="1" dirty="0"/>
              <a:t> </a:t>
            </a:r>
            <a:r>
              <a:rPr lang="en-US" b="1" dirty="0" err="1" smtClean="0"/>
              <a:t>kepentingan</a:t>
            </a:r>
            <a:r>
              <a:rPr lang="en-US" b="1" dirty="0" smtClean="0"/>
              <a:t> </a:t>
            </a:r>
            <a:r>
              <a:rPr lang="en-US" dirty="0"/>
              <a:t>di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seni</a:t>
            </a:r>
            <a:r>
              <a:rPr lang="en-US" dirty="0"/>
              <a:t> </a:t>
            </a:r>
            <a:r>
              <a:rPr lang="en-US" dirty="0" err="1"/>
              <a:t>tradisi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menyiasati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rasa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kepedulian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b="1" dirty="0" err="1"/>
              <a:t>sehingga</a:t>
            </a:r>
            <a:r>
              <a:rPr lang="en-US" b="1" dirty="0"/>
              <a:t> </a:t>
            </a:r>
            <a:r>
              <a:rPr lang="en-US" b="1" dirty="0" err="1"/>
              <a:t>seni</a:t>
            </a:r>
            <a:r>
              <a:rPr lang="en-US" b="1" dirty="0"/>
              <a:t> </a:t>
            </a:r>
            <a:r>
              <a:rPr lang="en-US" b="1" dirty="0" err="1"/>
              <a:t>tradisi</a:t>
            </a:r>
            <a:r>
              <a:rPr lang="en-US" b="1" dirty="0"/>
              <a:t> </a:t>
            </a:r>
            <a:r>
              <a:rPr lang="en-US" b="1" dirty="0" err="1"/>
              <a:t>tetap</a:t>
            </a:r>
            <a:r>
              <a:rPr lang="en-US" b="1" dirty="0"/>
              <a:t> </a:t>
            </a:r>
            <a:r>
              <a:rPr lang="en-US" b="1" dirty="0" err="1"/>
              <a:t>diminati</a:t>
            </a:r>
            <a:r>
              <a:rPr lang="en-US" b="1" dirty="0"/>
              <a:t> </a:t>
            </a:r>
            <a:r>
              <a:rPr lang="en-US" b="1" dirty="0" err="1"/>
              <a:t>masyarakat</a:t>
            </a:r>
            <a:r>
              <a:rPr lang="en-US" b="1" dirty="0"/>
              <a:t>, </a:t>
            </a:r>
            <a:r>
              <a:rPr lang="en-US" b="1" dirty="0" err="1"/>
              <a:t>menjadi</a:t>
            </a:r>
            <a:r>
              <a:rPr lang="en-US" b="1" dirty="0"/>
              <a:t> </a:t>
            </a:r>
            <a:r>
              <a:rPr lang="en-US" b="1" dirty="0" err="1"/>
              <a:t>kebanggaan</a:t>
            </a:r>
            <a:r>
              <a:rPr lang="en-US" b="1" dirty="0"/>
              <a:t> </a:t>
            </a:r>
            <a:r>
              <a:rPr lang="en-US" b="1" dirty="0" err="1"/>
              <a:t>masyarakat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8448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Karya</a:t>
            </a:r>
            <a:r>
              <a:rPr lang="en-US" b="1" dirty="0"/>
              <a:t> </a:t>
            </a:r>
            <a:r>
              <a:rPr lang="en-US" b="1" dirty="0" err="1"/>
              <a:t>Seni</a:t>
            </a:r>
            <a:r>
              <a:rPr lang="en-US" b="1" dirty="0"/>
              <a:t> </a:t>
            </a:r>
            <a:r>
              <a:rPr lang="en-US" b="1" dirty="0" err="1"/>
              <a:t>Kriya</a:t>
            </a:r>
            <a:r>
              <a:rPr lang="en-US" b="1" dirty="0"/>
              <a:t> </a:t>
            </a:r>
            <a:r>
              <a:rPr lang="en-US" b="1" dirty="0" err="1"/>
              <a:t>Tradisi</a:t>
            </a:r>
            <a:r>
              <a:rPr lang="en-US" b="1" dirty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 smtClean="0"/>
              <a:t>Karya</a:t>
            </a:r>
            <a:r>
              <a:rPr lang="en-US" b="1" dirty="0" smtClean="0"/>
              <a:t> </a:t>
            </a:r>
            <a:r>
              <a:rPr lang="en-US" b="1" dirty="0" err="1"/>
              <a:t>Seni</a:t>
            </a:r>
            <a:r>
              <a:rPr lang="en-US" b="1" dirty="0"/>
              <a:t> </a:t>
            </a:r>
            <a:r>
              <a:rPr lang="en-US" b="1" dirty="0" err="1"/>
              <a:t>Kriya</a:t>
            </a:r>
            <a:r>
              <a:rPr lang="en-US" b="1" dirty="0"/>
              <a:t> </a:t>
            </a:r>
            <a:r>
              <a:rPr lang="en-US" b="1" dirty="0" err="1"/>
              <a:t>Tradisi</a:t>
            </a:r>
            <a:r>
              <a:rPr lang="en-US" b="1" dirty="0"/>
              <a:t> </a:t>
            </a:r>
            <a:endParaRPr lang="en-US" dirty="0"/>
          </a:p>
          <a:p>
            <a:r>
              <a:rPr lang="en-US" dirty="0" err="1"/>
              <a:t>Seni</a:t>
            </a:r>
            <a:r>
              <a:rPr lang="en-US" dirty="0"/>
              <a:t> </a:t>
            </a:r>
            <a:r>
              <a:rPr lang="en-US" dirty="0" err="1"/>
              <a:t>kriya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cabang</a:t>
            </a:r>
            <a:r>
              <a:rPr lang="en-US" dirty="0"/>
              <a:t> </a:t>
            </a:r>
            <a:r>
              <a:rPr lang="en-US" dirty="0" err="1"/>
              <a:t>seni</a:t>
            </a:r>
            <a:r>
              <a:rPr lang="en-US" dirty="0"/>
              <a:t> </a:t>
            </a:r>
            <a:r>
              <a:rPr lang="en-US" dirty="0" err="1"/>
              <a:t>rupa</a:t>
            </a:r>
            <a:r>
              <a:rPr lang="en-US" dirty="0"/>
              <a:t> yang proses </a:t>
            </a:r>
            <a:r>
              <a:rPr lang="en-US" dirty="0" err="1"/>
              <a:t>pembuatannya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memerlukan</a:t>
            </a:r>
            <a:r>
              <a:rPr lang="en-US" dirty="0"/>
              <a:t> </a:t>
            </a:r>
            <a:r>
              <a:rPr lang="en-US" dirty="0" err="1"/>
              <a:t>keahlian</a:t>
            </a:r>
            <a:r>
              <a:rPr lang="en-US" dirty="0"/>
              <a:t> </a:t>
            </a:r>
            <a:r>
              <a:rPr lang="en-US" dirty="0" smtClean="0"/>
              <a:t>yang </a:t>
            </a:r>
            <a:r>
              <a:rPr lang="en-US" dirty="0" err="1"/>
              <a:t>tinggi</a:t>
            </a:r>
            <a:r>
              <a:rPr lang="en-US" dirty="0"/>
              <a:t> (</a:t>
            </a:r>
            <a:r>
              <a:rPr lang="en-US" i="1" dirty="0"/>
              <a:t>craftsmanship</a:t>
            </a:r>
            <a:r>
              <a:rPr lang="en-US" dirty="0"/>
              <a:t>), </a:t>
            </a:r>
            <a:endParaRPr lang="en-US" dirty="0" smtClean="0"/>
          </a:p>
          <a:p>
            <a:r>
              <a:rPr lang="en-US" dirty="0" err="1"/>
              <a:t>Seni</a:t>
            </a:r>
            <a:r>
              <a:rPr lang="en-US" dirty="0"/>
              <a:t> </a:t>
            </a:r>
            <a:r>
              <a:rPr lang="en-US" dirty="0" err="1"/>
              <a:t>kriya</a:t>
            </a:r>
            <a:r>
              <a:rPr lang="en-US" dirty="0"/>
              <a:t>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seni</a:t>
            </a:r>
            <a:r>
              <a:rPr lang="en-US" dirty="0"/>
              <a:t> </a:t>
            </a:r>
            <a:r>
              <a:rPr lang="en-US" dirty="0" err="1"/>
              <a:t>rupa</a:t>
            </a:r>
            <a:r>
              <a:rPr lang="en-US" dirty="0"/>
              <a:t> </a:t>
            </a:r>
            <a:r>
              <a:rPr lang="en-US" dirty="0" err="1"/>
              <a:t>terapan</a:t>
            </a:r>
            <a:r>
              <a:rPr lang="en-US" dirty="0"/>
              <a:t> (</a:t>
            </a:r>
            <a:r>
              <a:rPr lang="en-US" i="1" dirty="0"/>
              <a:t>applied art/useful art</a:t>
            </a:r>
            <a:r>
              <a:rPr lang="en-US" dirty="0"/>
              <a:t>)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mengedepankan</a:t>
            </a:r>
            <a:r>
              <a:rPr lang="en-US" dirty="0"/>
              <a:t> </a:t>
            </a:r>
            <a:r>
              <a:rPr lang="en-US" dirty="0" err="1"/>
              <a:t>aspek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guna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keindahan</a:t>
            </a:r>
            <a:r>
              <a:rPr lang="en-US" dirty="0"/>
              <a:t>/</a:t>
            </a:r>
            <a:r>
              <a:rPr lang="en-US" dirty="0" err="1"/>
              <a:t>estetika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kehidupan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763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Karya</a:t>
            </a:r>
            <a:r>
              <a:rPr lang="en-US" dirty="0"/>
              <a:t> </a:t>
            </a:r>
            <a:r>
              <a:rPr lang="en-US" dirty="0" err="1"/>
              <a:t>seni</a:t>
            </a:r>
            <a:r>
              <a:rPr lang="en-US" dirty="0"/>
              <a:t> </a:t>
            </a:r>
            <a:r>
              <a:rPr lang="en-US" dirty="0" err="1"/>
              <a:t>kriya</a:t>
            </a:r>
            <a:r>
              <a:rPr lang="en-US" dirty="0"/>
              <a:t> </a:t>
            </a:r>
            <a:r>
              <a:rPr lang="en-US" dirty="0" err="1"/>
              <a:t>tradisi</a:t>
            </a:r>
            <a:r>
              <a:rPr lang="en-US" dirty="0"/>
              <a:t> </a:t>
            </a:r>
            <a:r>
              <a:rPr lang="en-US" dirty="0" err="1"/>
              <a:t>selain</a:t>
            </a:r>
            <a:r>
              <a:rPr lang="en-US" dirty="0"/>
              <a:t> </a:t>
            </a:r>
            <a:r>
              <a:rPr lang="en-US" dirty="0" err="1"/>
              <a:t>mempertimbangkan</a:t>
            </a:r>
            <a:r>
              <a:rPr lang="en-US" dirty="0"/>
              <a:t> </a:t>
            </a:r>
            <a:r>
              <a:rPr lang="en-US" dirty="0" err="1"/>
              <a:t>aspek</a:t>
            </a:r>
            <a:r>
              <a:rPr lang="en-US" dirty="0"/>
              <a:t> di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yang paling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pertimbangan</a:t>
            </a:r>
            <a:r>
              <a:rPr lang="en-US" dirty="0"/>
              <a:t> </a:t>
            </a:r>
            <a:r>
              <a:rPr lang="en-US" dirty="0" err="1"/>
              <a:t>aspek</a:t>
            </a:r>
            <a:r>
              <a:rPr lang="en-US" dirty="0"/>
              <a:t> </a:t>
            </a:r>
            <a:r>
              <a:rPr lang="en-US" dirty="0" err="1"/>
              <a:t>filosofis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Contohnya</a:t>
            </a:r>
            <a:r>
              <a:rPr lang="en-US" dirty="0" smtClean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wayang</a:t>
            </a:r>
            <a:r>
              <a:rPr lang="en-US" dirty="0"/>
              <a:t> </a:t>
            </a:r>
            <a:r>
              <a:rPr lang="en-US" dirty="0" err="1"/>
              <a:t>kulit</a:t>
            </a:r>
            <a:r>
              <a:rPr lang="en-US" dirty="0"/>
              <a:t>, </a:t>
            </a:r>
            <a:r>
              <a:rPr lang="en-US" dirty="0" err="1"/>
              <a:t>pembuatnya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memahami</a:t>
            </a:r>
            <a:r>
              <a:rPr lang="en-US" dirty="0"/>
              <a:t> </a:t>
            </a:r>
            <a:r>
              <a:rPr lang="en-US" dirty="0" err="1"/>
              <a:t>betul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aturan</a:t>
            </a:r>
            <a:r>
              <a:rPr lang="en-US" dirty="0"/>
              <a:t> </a:t>
            </a:r>
            <a:r>
              <a:rPr lang="en-US" dirty="0" err="1"/>
              <a:t>baku</a:t>
            </a:r>
            <a:r>
              <a:rPr lang="en-US" dirty="0"/>
              <a:t> (</a:t>
            </a:r>
            <a:r>
              <a:rPr lang="en-US" dirty="0" err="1"/>
              <a:t>pakem</a:t>
            </a:r>
            <a:r>
              <a:rPr lang="en-US" dirty="0"/>
              <a:t>) </a:t>
            </a:r>
            <a:r>
              <a:rPr lang="en-US" dirty="0" err="1"/>
              <a:t>pembuatan</a:t>
            </a:r>
            <a:r>
              <a:rPr lang="en-US" dirty="0"/>
              <a:t> </a:t>
            </a:r>
            <a:r>
              <a:rPr lang="en-US" dirty="0" err="1"/>
              <a:t>wayang</a:t>
            </a:r>
            <a:r>
              <a:rPr lang="en-US" dirty="0"/>
              <a:t> </a:t>
            </a:r>
            <a:r>
              <a:rPr lang="en-US" dirty="0" err="1"/>
              <a:t>kulit</a:t>
            </a:r>
            <a:r>
              <a:rPr lang="en-US" dirty="0"/>
              <a:t>, </a:t>
            </a:r>
            <a:r>
              <a:rPr lang="en-US" dirty="0" err="1"/>
              <a:t>mulai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menggambar</a:t>
            </a:r>
            <a:r>
              <a:rPr lang="en-US" dirty="0"/>
              <a:t>/</a:t>
            </a:r>
            <a:r>
              <a:rPr lang="en-US" dirty="0" err="1"/>
              <a:t>menyeket</a:t>
            </a:r>
            <a:r>
              <a:rPr lang="en-US" dirty="0"/>
              <a:t>, </a:t>
            </a:r>
            <a:r>
              <a:rPr lang="en-US" dirty="0" err="1"/>
              <a:t>mempola</a:t>
            </a:r>
            <a:r>
              <a:rPr lang="en-US" dirty="0"/>
              <a:t> </a:t>
            </a:r>
            <a:r>
              <a:rPr lang="en-US" dirty="0" err="1"/>
              <a:t>figur</a:t>
            </a:r>
            <a:r>
              <a:rPr lang="en-US" dirty="0"/>
              <a:t> </a:t>
            </a:r>
            <a:r>
              <a:rPr lang="en-US" dirty="0" err="1"/>
              <a:t>wayang</a:t>
            </a:r>
            <a:r>
              <a:rPr lang="en-US" dirty="0"/>
              <a:t> </a:t>
            </a:r>
            <a:r>
              <a:rPr lang="en-US" dirty="0" err="1"/>
              <a:t>kulit</a:t>
            </a:r>
            <a:r>
              <a:rPr lang="en-US" dirty="0"/>
              <a:t>, </a:t>
            </a:r>
            <a:r>
              <a:rPr lang="en-US" dirty="0" err="1"/>
              <a:t>memahat</a:t>
            </a:r>
            <a:r>
              <a:rPr lang="en-US" dirty="0"/>
              <a:t>, </a:t>
            </a:r>
            <a:r>
              <a:rPr lang="en-US" dirty="0" err="1"/>
              <a:t>mewarnai</a:t>
            </a:r>
            <a:r>
              <a:rPr lang="en-US" dirty="0"/>
              <a:t>, finishing </a:t>
            </a:r>
            <a:r>
              <a:rPr lang="en-US" dirty="0" err="1"/>
              <a:t>akhir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sebagainya</a:t>
            </a:r>
            <a:r>
              <a:rPr lang="en-US" dirty="0"/>
              <a:t>, </a:t>
            </a:r>
            <a:r>
              <a:rPr lang="en-US" dirty="0" err="1"/>
              <a:t>pembuat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mengikuti</a:t>
            </a:r>
            <a:r>
              <a:rPr lang="en-US" dirty="0"/>
              <a:t> </a:t>
            </a:r>
            <a:r>
              <a:rPr lang="en-US" dirty="0" err="1"/>
              <a:t>pedoman</a:t>
            </a:r>
            <a:r>
              <a:rPr lang="en-US" dirty="0"/>
              <a:t> </a:t>
            </a:r>
            <a:r>
              <a:rPr lang="en-US" dirty="0" err="1"/>
              <a:t>baku</a:t>
            </a:r>
            <a:r>
              <a:rPr lang="en-US" dirty="0"/>
              <a:t> </a:t>
            </a:r>
            <a:r>
              <a:rPr lang="en-US" dirty="0" err="1"/>
              <a:t>pembuatan</a:t>
            </a:r>
            <a:r>
              <a:rPr lang="en-US" dirty="0"/>
              <a:t> </a:t>
            </a:r>
            <a:r>
              <a:rPr lang="en-US" dirty="0" err="1"/>
              <a:t>wayang</a:t>
            </a:r>
            <a:r>
              <a:rPr lang="en-US" dirty="0"/>
              <a:t> </a:t>
            </a:r>
            <a:r>
              <a:rPr lang="en-US" dirty="0" err="1"/>
              <a:t>kulit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8763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/>
              <a:t>Karya Seni Rupa Dua Dimensi Tradisi </a:t>
            </a:r>
            <a:r>
              <a:rPr lang="it-IT" dirty="0"/>
              <a:t/>
            </a:r>
            <a:br>
              <a:rPr lang="it-IT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/>
          </a:p>
          <a:p>
            <a:r>
              <a:rPr lang="it-IT" b="1" dirty="0"/>
              <a:t>Karya Seni Rupa Dua Dimensi Tradisi </a:t>
            </a:r>
            <a:endParaRPr lang="it-IT" dirty="0"/>
          </a:p>
          <a:p>
            <a:r>
              <a:rPr lang="en-US" dirty="0" err="1"/>
              <a:t>Selain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pengaruh</a:t>
            </a:r>
            <a:r>
              <a:rPr lang="en-US" dirty="0"/>
              <a:t> </a:t>
            </a:r>
            <a:r>
              <a:rPr lang="en-US" dirty="0" err="1"/>
              <a:t>seni</a:t>
            </a:r>
            <a:r>
              <a:rPr lang="en-US" dirty="0"/>
              <a:t> </a:t>
            </a:r>
            <a:r>
              <a:rPr lang="en-US" dirty="0" err="1"/>
              <a:t>lukis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Barat </a:t>
            </a:r>
            <a:r>
              <a:rPr lang="en-US" dirty="0" err="1"/>
              <a:t>sesungguhnya</a:t>
            </a:r>
            <a:r>
              <a:rPr lang="en-US" dirty="0"/>
              <a:t> di Indonesia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karya</a:t>
            </a:r>
            <a:r>
              <a:rPr lang="en-US" dirty="0"/>
              <a:t> </a:t>
            </a:r>
            <a:r>
              <a:rPr lang="en-US" dirty="0" err="1"/>
              <a:t>seni</a:t>
            </a:r>
            <a:r>
              <a:rPr lang="en-US" dirty="0"/>
              <a:t> </a:t>
            </a:r>
            <a:r>
              <a:rPr lang="en-US" dirty="0" err="1"/>
              <a:t>lukis</a:t>
            </a:r>
            <a:r>
              <a:rPr lang="en-US" dirty="0"/>
              <a:t> </a:t>
            </a:r>
            <a:r>
              <a:rPr lang="en-US" dirty="0" err="1"/>
              <a:t>tradisi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, </a:t>
            </a:r>
            <a:r>
              <a:rPr lang="en-US" dirty="0" err="1"/>
              <a:t>tumbuh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berkembang</a:t>
            </a:r>
            <a:r>
              <a:rPr lang="en-US" dirty="0"/>
              <a:t> di </a:t>
            </a:r>
            <a:r>
              <a:rPr lang="en-US" dirty="0" err="1"/>
              <a:t>tengah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. </a:t>
            </a:r>
          </a:p>
          <a:p>
            <a:r>
              <a:rPr lang="en-US" dirty="0" err="1"/>
              <a:t>Seni</a:t>
            </a:r>
            <a:r>
              <a:rPr lang="en-US" dirty="0"/>
              <a:t> </a:t>
            </a:r>
            <a:r>
              <a:rPr lang="en-US" dirty="0" err="1"/>
              <a:t>lukis</a:t>
            </a:r>
            <a:r>
              <a:rPr lang="en-US" dirty="0"/>
              <a:t> </a:t>
            </a:r>
            <a:r>
              <a:rPr lang="en-US" dirty="0" err="1"/>
              <a:t>wayang</a:t>
            </a:r>
            <a:r>
              <a:rPr lang="en-US" dirty="0"/>
              <a:t> </a:t>
            </a:r>
            <a:r>
              <a:rPr lang="en-US" dirty="0" err="1"/>
              <a:t>Kamasan</a:t>
            </a:r>
            <a:r>
              <a:rPr lang="en-US" dirty="0"/>
              <a:t>, </a:t>
            </a:r>
            <a:r>
              <a:rPr lang="en-US" dirty="0" err="1"/>
              <a:t>tumbuh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berkembang</a:t>
            </a:r>
            <a:r>
              <a:rPr lang="en-US" dirty="0"/>
              <a:t> di </a:t>
            </a:r>
            <a:r>
              <a:rPr lang="en-US" dirty="0" err="1"/>
              <a:t>daerah</a:t>
            </a:r>
            <a:r>
              <a:rPr lang="en-US" dirty="0"/>
              <a:t> </a:t>
            </a:r>
            <a:r>
              <a:rPr lang="en-US" dirty="0" err="1"/>
              <a:t>Kamasan</a:t>
            </a:r>
            <a:r>
              <a:rPr lang="en-US" dirty="0"/>
              <a:t>, </a:t>
            </a:r>
            <a:r>
              <a:rPr lang="en-US" dirty="0" err="1"/>
              <a:t>Klungkung</a:t>
            </a:r>
            <a:r>
              <a:rPr lang="en-US" dirty="0"/>
              <a:t>, Bali. </a:t>
            </a:r>
            <a:r>
              <a:rPr lang="en-US" dirty="0" err="1"/>
              <a:t>Seni</a:t>
            </a:r>
            <a:r>
              <a:rPr lang="en-US" dirty="0"/>
              <a:t> </a:t>
            </a:r>
            <a:r>
              <a:rPr lang="en-US" dirty="0" err="1"/>
              <a:t>Lukis</a:t>
            </a:r>
            <a:r>
              <a:rPr lang="en-US" dirty="0"/>
              <a:t> </a:t>
            </a:r>
            <a:r>
              <a:rPr lang="en-US" dirty="0" err="1"/>
              <a:t>kaca</a:t>
            </a:r>
            <a:r>
              <a:rPr lang="en-US" dirty="0"/>
              <a:t>, </a:t>
            </a:r>
            <a:r>
              <a:rPr lang="en-US" dirty="0" err="1"/>
              <a:t>tumbuh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berkembang</a:t>
            </a:r>
            <a:r>
              <a:rPr lang="en-US" dirty="0"/>
              <a:t> di </a:t>
            </a:r>
            <a:r>
              <a:rPr lang="en-US" dirty="0" err="1"/>
              <a:t>daerah</a:t>
            </a:r>
            <a:r>
              <a:rPr lang="en-US" dirty="0"/>
              <a:t> Cirebon, </a:t>
            </a:r>
            <a:r>
              <a:rPr lang="en-US" dirty="0" err="1"/>
              <a:t>Jawa</a:t>
            </a:r>
            <a:r>
              <a:rPr lang="en-US" dirty="0"/>
              <a:t> Barat. </a:t>
            </a:r>
            <a:r>
              <a:rPr lang="en-US" dirty="0" err="1"/>
              <a:t>Wayang</a:t>
            </a:r>
            <a:r>
              <a:rPr lang="en-US" dirty="0"/>
              <a:t> </a:t>
            </a:r>
            <a:r>
              <a:rPr lang="en-US" dirty="0" err="1"/>
              <a:t>Beber</a:t>
            </a:r>
            <a:r>
              <a:rPr lang="en-US" dirty="0"/>
              <a:t>, </a:t>
            </a:r>
            <a:r>
              <a:rPr lang="en-US" dirty="0" err="1"/>
              <a:t>tumbuh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berkembang</a:t>
            </a:r>
            <a:r>
              <a:rPr lang="en-US" dirty="0"/>
              <a:t> di </a:t>
            </a:r>
            <a:r>
              <a:rPr lang="en-US" dirty="0" err="1"/>
              <a:t>daerah</a:t>
            </a:r>
            <a:r>
              <a:rPr lang="en-US" dirty="0"/>
              <a:t> </a:t>
            </a:r>
            <a:r>
              <a:rPr lang="en-US" dirty="0" err="1"/>
              <a:t>Jawa</a:t>
            </a:r>
            <a:r>
              <a:rPr lang="en-US" dirty="0"/>
              <a:t> Tengah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Jawa</a:t>
            </a:r>
            <a:r>
              <a:rPr lang="en-US" dirty="0"/>
              <a:t> </a:t>
            </a:r>
            <a:r>
              <a:rPr lang="en-US" dirty="0" err="1"/>
              <a:t>Timur</a:t>
            </a:r>
            <a:r>
              <a:rPr lang="en-US" dirty="0"/>
              <a:t>. </a:t>
            </a:r>
          </a:p>
          <a:p>
            <a:r>
              <a:rPr lang="en-US" dirty="0" err="1"/>
              <a:t>Karya</a:t>
            </a:r>
            <a:r>
              <a:rPr lang="en-US" dirty="0"/>
              <a:t> </a:t>
            </a:r>
            <a:r>
              <a:rPr lang="en-US" dirty="0" err="1"/>
              <a:t>seni</a:t>
            </a:r>
            <a:r>
              <a:rPr lang="en-US" dirty="0"/>
              <a:t> </a:t>
            </a:r>
            <a:r>
              <a:rPr lang="en-US" dirty="0" err="1"/>
              <a:t>lukis</a:t>
            </a:r>
            <a:r>
              <a:rPr lang="en-US" dirty="0"/>
              <a:t> </a:t>
            </a:r>
            <a:r>
              <a:rPr lang="en-US" dirty="0" err="1"/>
              <a:t>tradisi</a:t>
            </a:r>
            <a:r>
              <a:rPr lang="en-US" dirty="0"/>
              <a:t> </a:t>
            </a:r>
            <a:r>
              <a:rPr lang="en-US" dirty="0" err="1"/>
              <a:t>umumnya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mengikuti</a:t>
            </a:r>
            <a:r>
              <a:rPr lang="en-US" dirty="0"/>
              <a:t> </a:t>
            </a:r>
            <a:r>
              <a:rPr lang="en-US" dirty="0" err="1"/>
              <a:t>aturan</a:t>
            </a:r>
            <a:r>
              <a:rPr lang="en-US" dirty="0"/>
              <a:t> </a:t>
            </a:r>
            <a:r>
              <a:rPr lang="en-US" dirty="0" err="1"/>
              <a:t>baku</a:t>
            </a:r>
            <a:r>
              <a:rPr lang="en-US" dirty="0"/>
              <a:t> (</a:t>
            </a:r>
            <a:r>
              <a:rPr lang="en-US" dirty="0" err="1"/>
              <a:t>pakem</a:t>
            </a:r>
            <a:r>
              <a:rPr lang="en-US" dirty="0"/>
              <a:t>),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keteknikan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temanya</a:t>
            </a:r>
            <a:r>
              <a:rPr lang="en-US" dirty="0"/>
              <a:t>.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pengaruh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pelukis</a:t>
            </a:r>
            <a:r>
              <a:rPr lang="en-US" dirty="0"/>
              <a:t> </a:t>
            </a:r>
            <a:r>
              <a:rPr lang="en-US" dirty="0" err="1"/>
              <a:t>Eropa</a:t>
            </a:r>
            <a:r>
              <a:rPr lang="en-US" dirty="0"/>
              <a:t>, </a:t>
            </a:r>
            <a:r>
              <a:rPr lang="en-US" dirty="0" err="1"/>
              <a:t>seperti</a:t>
            </a:r>
            <a:r>
              <a:rPr lang="en-US" dirty="0"/>
              <a:t> Walter Spies, Rudolf Bonnet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 yang </a:t>
            </a:r>
            <a:r>
              <a:rPr lang="en-US" dirty="0" err="1"/>
              <a:t>begitu</a:t>
            </a:r>
            <a:r>
              <a:rPr lang="en-US" dirty="0"/>
              <a:t> </a:t>
            </a:r>
            <a:r>
              <a:rPr lang="en-US" dirty="0" err="1"/>
              <a:t>mencintai</a:t>
            </a:r>
            <a:r>
              <a:rPr lang="en-US" dirty="0"/>
              <a:t> </a:t>
            </a:r>
            <a:r>
              <a:rPr lang="en-US" dirty="0" err="1"/>
              <a:t>seni</a:t>
            </a:r>
            <a:r>
              <a:rPr lang="en-US" dirty="0"/>
              <a:t> </a:t>
            </a:r>
            <a:r>
              <a:rPr lang="en-US" dirty="0" err="1"/>
              <a:t>budaya</a:t>
            </a:r>
            <a:r>
              <a:rPr lang="en-US" dirty="0"/>
              <a:t> Bali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menetap</a:t>
            </a:r>
            <a:r>
              <a:rPr lang="en-US" dirty="0"/>
              <a:t> </a:t>
            </a:r>
            <a:r>
              <a:rPr lang="en-US" dirty="0" err="1"/>
              <a:t>disana</a:t>
            </a:r>
            <a:r>
              <a:rPr lang="en-US" dirty="0"/>
              <a:t>, </a:t>
            </a:r>
            <a:r>
              <a:rPr lang="en-US" dirty="0" err="1"/>
              <a:t>memunculkan</a:t>
            </a:r>
            <a:r>
              <a:rPr lang="en-US" dirty="0"/>
              <a:t> </a:t>
            </a:r>
            <a:r>
              <a:rPr lang="en-US" dirty="0" err="1"/>
              <a:t>gaya</a:t>
            </a:r>
            <a:r>
              <a:rPr lang="en-US" dirty="0"/>
              <a:t> </a:t>
            </a:r>
            <a:r>
              <a:rPr lang="en-US" dirty="0" err="1"/>
              <a:t>seni</a:t>
            </a:r>
            <a:r>
              <a:rPr lang="en-US" dirty="0"/>
              <a:t> </a:t>
            </a:r>
            <a:r>
              <a:rPr lang="en-US" dirty="0" err="1"/>
              <a:t>lukis</a:t>
            </a:r>
            <a:r>
              <a:rPr lang="en-US" dirty="0"/>
              <a:t> Bali yang </a:t>
            </a:r>
            <a:r>
              <a:rPr lang="en-US" dirty="0" err="1"/>
              <a:t>baru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gaya</a:t>
            </a:r>
            <a:r>
              <a:rPr lang="en-US" dirty="0"/>
              <a:t> </a:t>
            </a:r>
            <a:r>
              <a:rPr lang="en-US" dirty="0" err="1"/>
              <a:t>lukisan</a:t>
            </a:r>
            <a:r>
              <a:rPr lang="en-US" dirty="0"/>
              <a:t> </a:t>
            </a:r>
            <a:r>
              <a:rPr lang="en-US" dirty="0" err="1"/>
              <a:t>Ubud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8966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Karya</a:t>
            </a:r>
            <a:r>
              <a:rPr lang="en-US" b="1" dirty="0"/>
              <a:t> </a:t>
            </a:r>
            <a:r>
              <a:rPr lang="en-US" b="1" dirty="0" err="1"/>
              <a:t>Seni</a:t>
            </a:r>
            <a:r>
              <a:rPr lang="en-US" b="1" dirty="0"/>
              <a:t> </a:t>
            </a:r>
            <a:r>
              <a:rPr lang="en-US" b="1" dirty="0" err="1"/>
              <a:t>Rupa</a:t>
            </a:r>
            <a:r>
              <a:rPr lang="en-US" b="1" dirty="0"/>
              <a:t> </a:t>
            </a:r>
            <a:r>
              <a:rPr lang="en-US" b="1" dirty="0" err="1"/>
              <a:t>Tiga</a:t>
            </a:r>
            <a:r>
              <a:rPr lang="en-US" b="1" dirty="0"/>
              <a:t> </a:t>
            </a:r>
            <a:r>
              <a:rPr lang="en-US" b="1" dirty="0" err="1"/>
              <a:t>Dimensi</a:t>
            </a:r>
            <a:r>
              <a:rPr lang="en-US" b="1" dirty="0"/>
              <a:t> </a:t>
            </a:r>
            <a:r>
              <a:rPr lang="en-US" b="1" dirty="0" err="1"/>
              <a:t>Tradisi</a:t>
            </a:r>
            <a:r>
              <a:rPr lang="en-US" b="1" dirty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 err="1" smtClean="0"/>
              <a:t>Karya</a:t>
            </a:r>
            <a:r>
              <a:rPr lang="en-US" b="1" dirty="0" smtClean="0"/>
              <a:t> </a:t>
            </a:r>
            <a:r>
              <a:rPr lang="en-US" b="1" dirty="0" err="1"/>
              <a:t>Seni</a:t>
            </a:r>
            <a:r>
              <a:rPr lang="en-US" b="1" dirty="0"/>
              <a:t> </a:t>
            </a:r>
            <a:r>
              <a:rPr lang="en-US" b="1" dirty="0" err="1"/>
              <a:t>Rupa</a:t>
            </a:r>
            <a:r>
              <a:rPr lang="en-US" b="1" dirty="0"/>
              <a:t> </a:t>
            </a:r>
            <a:r>
              <a:rPr lang="en-US" b="1" dirty="0" err="1"/>
              <a:t>Tiga</a:t>
            </a:r>
            <a:r>
              <a:rPr lang="en-US" b="1" dirty="0"/>
              <a:t> </a:t>
            </a:r>
            <a:r>
              <a:rPr lang="en-US" b="1" dirty="0" err="1"/>
              <a:t>Dimensi</a:t>
            </a:r>
            <a:r>
              <a:rPr lang="en-US" b="1" dirty="0"/>
              <a:t> </a:t>
            </a:r>
            <a:r>
              <a:rPr lang="en-US" b="1" dirty="0" err="1"/>
              <a:t>Tradisi</a:t>
            </a:r>
            <a:r>
              <a:rPr lang="en-US" b="1" dirty="0"/>
              <a:t> </a:t>
            </a:r>
            <a:endParaRPr lang="en-US" dirty="0"/>
          </a:p>
          <a:p>
            <a:r>
              <a:rPr lang="en-US" dirty="0" err="1"/>
              <a:t>Karya</a:t>
            </a:r>
            <a:r>
              <a:rPr lang="en-US" dirty="0"/>
              <a:t> </a:t>
            </a:r>
            <a:r>
              <a:rPr lang="en-US" dirty="0" err="1"/>
              <a:t>seni</a:t>
            </a:r>
            <a:r>
              <a:rPr lang="en-US" dirty="0"/>
              <a:t> </a:t>
            </a:r>
            <a:r>
              <a:rPr lang="en-US" dirty="0" err="1"/>
              <a:t>rupa</a:t>
            </a:r>
            <a:r>
              <a:rPr lang="en-US" dirty="0"/>
              <a:t>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dimensi</a:t>
            </a:r>
            <a:r>
              <a:rPr lang="en-US" dirty="0"/>
              <a:t> (tri </a:t>
            </a:r>
            <a:r>
              <a:rPr lang="en-US" dirty="0" err="1"/>
              <a:t>matra</a:t>
            </a:r>
            <a:r>
              <a:rPr lang="en-US" dirty="0"/>
              <a:t>) di Indonesia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peninggalan</a:t>
            </a:r>
            <a:r>
              <a:rPr lang="en-US" dirty="0"/>
              <a:t> </a:t>
            </a:r>
            <a:r>
              <a:rPr lang="en-US" dirty="0" err="1"/>
              <a:t>karya</a:t>
            </a:r>
            <a:r>
              <a:rPr lang="en-US" dirty="0"/>
              <a:t> </a:t>
            </a:r>
            <a:r>
              <a:rPr lang="en-US" dirty="0" err="1"/>
              <a:t>seni</a:t>
            </a:r>
            <a:r>
              <a:rPr lang="en-US" dirty="0"/>
              <a:t> </a:t>
            </a:r>
            <a:r>
              <a:rPr lang="en-US" dirty="0" err="1"/>
              <a:t>rupa</a:t>
            </a:r>
            <a:r>
              <a:rPr lang="en-US" dirty="0"/>
              <a:t> </a:t>
            </a:r>
            <a:r>
              <a:rPr lang="en-US" dirty="0" err="1"/>
              <a:t>tradisi</a:t>
            </a:r>
            <a:r>
              <a:rPr lang="en-US" dirty="0"/>
              <a:t> yang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bangsa</a:t>
            </a:r>
            <a:r>
              <a:rPr lang="en-US" dirty="0"/>
              <a:t> Indonesia </a:t>
            </a:r>
            <a:r>
              <a:rPr lang="en-US" dirty="0" err="1"/>
              <a:t>jauh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pengaruh</a:t>
            </a:r>
            <a:r>
              <a:rPr lang="en-US" dirty="0"/>
              <a:t> </a:t>
            </a:r>
            <a:r>
              <a:rPr lang="en-US" dirty="0" err="1"/>
              <a:t>karya</a:t>
            </a:r>
            <a:r>
              <a:rPr lang="en-US" dirty="0"/>
              <a:t> </a:t>
            </a:r>
            <a:r>
              <a:rPr lang="en-US" dirty="0" err="1"/>
              <a:t>seni</a:t>
            </a:r>
            <a:r>
              <a:rPr lang="en-US" dirty="0"/>
              <a:t> </a:t>
            </a:r>
            <a:r>
              <a:rPr lang="en-US" dirty="0" err="1"/>
              <a:t>rupa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Barat (</a:t>
            </a:r>
            <a:r>
              <a:rPr lang="en-US" dirty="0" err="1"/>
              <a:t>Eropa</a:t>
            </a:r>
            <a:r>
              <a:rPr lang="en-US" dirty="0"/>
              <a:t>). </a:t>
            </a:r>
            <a:endParaRPr lang="en-US" dirty="0" smtClean="0"/>
          </a:p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/>
              <a:t>karya</a:t>
            </a:r>
            <a:r>
              <a:rPr lang="en-US" dirty="0"/>
              <a:t> </a:t>
            </a:r>
            <a:r>
              <a:rPr lang="en-US" dirty="0" err="1"/>
              <a:t>seni</a:t>
            </a:r>
            <a:r>
              <a:rPr lang="en-US" dirty="0"/>
              <a:t> </a:t>
            </a:r>
            <a:r>
              <a:rPr lang="en-US" dirty="0" err="1"/>
              <a:t>rupa</a:t>
            </a:r>
            <a:r>
              <a:rPr lang="en-US" dirty="0"/>
              <a:t>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dimensi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bangunan</a:t>
            </a:r>
            <a:r>
              <a:rPr lang="en-US" dirty="0"/>
              <a:t> </a:t>
            </a:r>
            <a:r>
              <a:rPr lang="en-US" dirty="0" err="1"/>
              <a:t>arsitektural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candi</a:t>
            </a:r>
            <a:r>
              <a:rPr lang="en-US" dirty="0"/>
              <a:t>, </a:t>
            </a:r>
            <a:r>
              <a:rPr lang="en-US" dirty="0" err="1"/>
              <a:t>patung</a:t>
            </a:r>
            <a:r>
              <a:rPr lang="en-US" dirty="0"/>
              <a:t>,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peribadatan</a:t>
            </a:r>
            <a:r>
              <a:rPr lang="en-US" dirty="0"/>
              <a:t> (masjid, </a:t>
            </a:r>
            <a:r>
              <a:rPr lang="en-US" dirty="0" err="1"/>
              <a:t>pura</a:t>
            </a:r>
            <a:r>
              <a:rPr lang="en-US" dirty="0"/>
              <a:t>, </a:t>
            </a:r>
            <a:r>
              <a:rPr lang="en-US" dirty="0" err="1"/>
              <a:t>wihara</a:t>
            </a:r>
            <a:r>
              <a:rPr lang="en-US" dirty="0"/>
              <a:t>),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adat</a:t>
            </a:r>
            <a:r>
              <a:rPr lang="en-US" dirty="0"/>
              <a:t>, </a:t>
            </a:r>
            <a:r>
              <a:rPr lang="en-US" dirty="0" err="1"/>
              <a:t>gapura</a:t>
            </a:r>
            <a:r>
              <a:rPr lang="en-US" dirty="0"/>
              <a:t>, </a:t>
            </a:r>
            <a:r>
              <a:rPr lang="en-US" dirty="0" err="1"/>
              <a:t>istana</a:t>
            </a:r>
            <a:r>
              <a:rPr lang="en-US" dirty="0"/>
              <a:t> raja,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batu</a:t>
            </a:r>
            <a:r>
              <a:rPr lang="en-US" dirty="0"/>
              <a:t> </a:t>
            </a:r>
            <a:r>
              <a:rPr lang="en-US" dirty="0" err="1"/>
              <a:t>nisan</a:t>
            </a:r>
            <a:r>
              <a:rPr lang="en-US" dirty="0"/>
              <a:t>. </a:t>
            </a:r>
            <a:r>
              <a:rPr lang="en-US" dirty="0" err="1"/>
              <a:t>Bangunan</a:t>
            </a:r>
            <a:r>
              <a:rPr lang="en-US" dirty="0"/>
              <a:t> </a:t>
            </a:r>
            <a:r>
              <a:rPr lang="en-US" dirty="0" err="1"/>
              <a:t>candi</a:t>
            </a:r>
            <a:r>
              <a:rPr lang="en-US" dirty="0"/>
              <a:t> </a:t>
            </a:r>
            <a:r>
              <a:rPr lang="en-US" dirty="0" err="1"/>
              <a:t>dipengaruhi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agama Hindu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Budha</a:t>
            </a:r>
            <a:r>
              <a:rPr lang="en-US" dirty="0"/>
              <a:t>. </a:t>
            </a:r>
            <a:r>
              <a:rPr lang="en-US" dirty="0" err="1"/>
              <a:t>Patung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yang </a:t>
            </a:r>
            <a:r>
              <a:rPr lang="en-US" dirty="0" err="1"/>
              <a:t>dipengaruhi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agama Hindu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Budha</a:t>
            </a:r>
            <a:r>
              <a:rPr lang="en-US" dirty="0"/>
              <a:t>,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patung</a:t>
            </a:r>
            <a:r>
              <a:rPr lang="en-US" dirty="0"/>
              <a:t> yang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dipengaruhi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kepercayaan</a:t>
            </a:r>
            <a:r>
              <a:rPr lang="en-US" dirty="0"/>
              <a:t> </a:t>
            </a:r>
            <a:r>
              <a:rPr lang="en-US" dirty="0" err="1"/>
              <a:t>animisme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dinamisme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Begitu</a:t>
            </a:r>
            <a:r>
              <a:rPr lang="en-US" dirty="0" smtClean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arsitektural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adat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dipengaruhi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unsur-unsur</a:t>
            </a:r>
            <a:r>
              <a:rPr lang="en-US" dirty="0"/>
              <a:t> </a:t>
            </a:r>
            <a:r>
              <a:rPr lang="en-US" dirty="0" err="1"/>
              <a:t>kepercayaan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setempat</a:t>
            </a:r>
            <a:r>
              <a:rPr lang="en-US"/>
              <a:t>. </a:t>
            </a:r>
            <a:endParaRPr lang="en-US" smtClean="0"/>
          </a:p>
          <a:p>
            <a:r>
              <a:rPr lang="en-US" smtClean="0"/>
              <a:t>Gapura</a:t>
            </a:r>
            <a:r>
              <a:rPr lang="en-US" dirty="0" smtClean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pintu</a:t>
            </a:r>
            <a:r>
              <a:rPr lang="en-US" dirty="0"/>
              <a:t> </a:t>
            </a:r>
            <a:r>
              <a:rPr lang="en-US" dirty="0" err="1"/>
              <a:t>gerbang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yang </a:t>
            </a:r>
            <a:r>
              <a:rPr lang="en-US" dirty="0" err="1"/>
              <a:t>dipengaruhi</a:t>
            </a:r>
            <a:r>
              <a:rPr lang="en-US" dirty="0"/>
              <a:t> </a:t>
            </a:r>
            <a:r>
              <a:rPr lang="en-US" dirty="0" err="1"/>
              <a:t>unsur</a:t>
            </a:r>
            <a:r>
              <a:rPr lang="en-US" dirty="0"/>
              <a:t> agama Hindu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Budha</a:t>
            </a:r>
            <a:r>
              <a:rPr lang="en-US" dirty="0"/>
              <a:t>. Istana raja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batu</a:t>
            </a:r>
            <a:r>
              <a:rPr lang="en-US" dirty="0"/>
              <a:t> </a:t>
            </a:r>
            <a:r>
              <a:rPr lang="en-US" dirty="0" err="1"/>
              <a:t>nisan</a:t>
            </a:r>
            <a:r>
              <a:rPr lang="en-US" dirty="0"/>
              <a:t> </a:t>
            </a:r>
            <a:r>
              <a:rPr lang="en-US" dirty="0" err="1"/>
              <a:t>dipengaruhi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unsur</a:t>
            </a:r>
            <a:r>
              <a:rPr lang="en-US" dirty="0"/>
              <a:t> Hindu, </a:t>
            </a:r>
            <a:r>
              <a:rPr lang="en-US" dirty="0" err="1"/>
              <a:t>Budha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Islam.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01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KOMPETENSI DASAR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fi-FI" dirty="0" smtClean="0"/>
              <a:t>Tinjauan </a:t>
            </a:r>
            <a:r>
              <a:rPr lang="fi-FI" dirty="0" smtClean="0"/>
              <a:t>Seni Tradisi dan Seni </a:t>
            </a:r>
            <a:r>
              <a:rPr lang="fi-FI" dirty="0" smtClean="0"/>
              <a:t>Modern</a:t>
            </a:r>
            <a:endParaRPr lang="fi-FI" dirty="0" smtClean="0"/>
          </a:p>
        </p:txBody>
      </p:sp>
      <p:sp>
        <p:nvSpPr>
          <p:cNvPr id="3" name="Rounded Rectangle 2"/>
          <p:cNvSpPr/>
          <p:nvPr/>
        </p:nvSpPr>
        <p:spPr>
          <a:xfrm>
            <a:off x="2362200" y="2310581"/>
            <a:ext cx="39624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SENI RUPA TRADISI 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239729" y="4419600"/>
            <a:ext cx="2475271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Karya</a:t>
            </a:r>
            <a:r>
              <a:rPr lang="en-US" dirty="0"/>
              <a:t> </a:t>
            </a:r>
            <a:r>
              <a:rPr lang="en-US" dirty="0" err="1"/>
              <a:t>seni</a:t>
            </a:r>
            <a:r>
              <a:rPr lang="en-US" dirty="0"/>
              <a:t> </a:t>
            </a:r>
            <a:r>
              <a:rPr lang="en-US" dirty="0" err="1"/>
              <a:t>rupa</a:t>
            </a:r>
            <a:r>
              <a:rPr lang="en-US" dirty="0"/>
              <a:t> </a:t>
            </a:r>
            <a:r>
              <a:rPr lang="en-US" dirty="0" smtClean="0"/>
              <a:t>3 </a:t>
            </a:r>
            <a:r>
              <a:rPr lang="en-US" dirty="0" err="1"/>
              <a:t>demensi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5943600" y="4419600"/>
            <a:ext cx="2475271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Karya</a:t>
            </a:r>
            <a:r>
              <a:rPr lang="en-US" dirty="0"/>
              <a:t> </a:t>
            </a:r>
            <a:r>
              <a:rPr lang="en-US" dirty="0" err="1"/>
              <a:t>seni</a:t>
            </a:r>
            <a:r>
              <a:rPr lang="en-US" dirty="0"/>
              <a:t> </a:t>
            </a:r>
            <a:r>
              <a:rPr lang="en-US" dirty="0" err="1" smtClean="0"/>
              <a:t>kriya</a:t>
            </a:r>
            <a:r>
              <a:rPr lang="en-US" dirty="0" smtClean="0"/>
              <a:t>  </a:t>
            </a:r>
            <a:r>
              <a:rPr lang="en-US" dirty="0" err="1" smtClean="0"/>
              <a:t>tradisi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381000" y="4419600"/>
            <a:ext cx="2475271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Karya</a:t>
            </a:r>
            <a:r>
              <a:rPr lang="en-US" dirty="0" smtClean="0"/>
              <a:t> </a:t>
            </a:r>
            <a:r>
              <a:rPr lang="en-US" dirty="0" err="1" smtClean="0"/>
              <a:t>seni</a:t>
            </a:r>
            <a:r>
              <a:rPr lang="en-US" dirty="0" smtClean="0"/>
              <a:t> </a:t>
            </a:r>
            <a:r>
              <a:rPr lang="en-US" dirty="0" err="1" smtClean="0"/>
              <a:t>rupa</a:t>
            </a:r>
            <a:r>
              <a:rPr lang="en-US" dirty="0" smtClean="0"/>
              <a:t> 2 </a:t>
            </a:r>
            <a:r>
              <a:rPr lang="en-US" dirty="0" err="1" smtClean="0"/>
              <a:t>demensi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3" idx="2"/>
          </p:cNvCxnSpPr>
          <p:nvPr/>
        </p:nvCxnSpPr>
        <p:spPr>
          <a:xfrm>
            <a:off x="4343400" y="3148781"/>
            <a:ext cx="0" cy="6612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618635" y="3810000"/>
            <a:ext cx="5562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11" idx="0"/>
          </p:cNvCxnSpPr>
          <p:nvPr/>
        </p:nvCxnSpPr>
        <p:spPr>
          <a:xfrm>
            <a:off x="1618635" y="3810000"/>
            <a:ext cx="1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0" idx="0"/>
          </p:cNvCxnSpPr>
          <p:nvPr/>
        </p:nvCxnSpPr>
        <p:spPr>
          <a:xfrm>
            <a:off x="7181235" y="3810000"/>
            <a:ext cx="1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343400" y="38100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303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80768" y="2895600"/>
            <a:ext cx="2971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90600" y="3505200"/>
            <a:ext cx="2971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05348" y="4114800"/>
            <a:ext cx="2971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980768" y="4648200"/>
            <a:ext cx="3667432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05348" y="5284839"/>
            <a:ext cx="3657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80768" y="2286000"/>
            <a:ext cx="2971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90600" y="1752600"/>
            <a:ext cx="2971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Sejarah</a:t>
            </a:r>
            <a:r>
              <a:rPr lang="en-US" dirty="0" smtClean="0"/>
              <a:t> </a:t>
            </a:r>
            <a:r>
              <a:rPr lang="en-US" dirty="0" err="1" smtClean="0"/>
              <a:t>Seni</a:t>
            </a:r>
            <a:r>
              <a:rPr lang="en-US" dirty="0" smtClean="0"/>
              <a:t> </a:t>
            </a:r>
            <a:r>
              <a:rPr lang="en-US" dirty="0" err="1" smtClean="0"/>
              <a:t>Rupa</a:t>
            </a:r>
            <a:r>
              <a:rPr lang="en-US" dirty="0" smtClean="0"/>
              <a:t> Indonesia </a:t>
            </a:r>
            <a:r>
              <a:rPr lang="en-US" dirty="0" err="1" smtClean="0"/>
              <a:t>Zaman</a:t>
            </a:r>
            <a:r>
              <a:rPr lang="en-US" dirty="0" smtClean="0"/>
              <a:t> </a:t>
            </a:r>
            <a:r>
              <a:rPr lang="en-US" dirty="0" err="1" smtClean="0"/>
              <a:t>Sejarah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B.  </a:t>
            </a:r>
            <a:r>
              <a:rPr lang="en-US" dirty="0" err="1" smtClean="0"/>
              <a:t>Tujuan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C.  </a:t>
            </a:r>
            <a:r>
              <a:rPr lang="en-US" dirty="0" err="1" smtClean="0"/>
              <a:t>Mengamati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D.  </a:t>
            </a:r>
            <a:r>
              <a:rPr lang="en-US" dirty="0" err="1" smtClean="0"/>
              <a:t>Menanya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E.  </a:t>
            </a:r>
            <a:r>
              <a:rPr lang="en-US" dirty="0" err="1" smtClean="0"/>
              <a:t>Mengeksplorasi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F.  </a:t>
            </a:r>
            <a:r>
              <a:rPr lang="en-US" dirty="0" err="1" smtClean="0"/>
              <a:t>Mengasosiasi</a:t>
            </a:r>
            <a:endParaRPr lang="en-US" dirty="0" smtClean="0"/>
          </a:p>
          <a:p>
            <a:pPr marL="514350" indent="-514350">
              <a:buAutoNum type="alphaUcPeriod" startAt="7"/>
              <a:tabLst>
                <a:tab pos="515938" algn="l"/>
              </a:tabLst>
            </a:pPr>
            <a:r>
              <a:rPr lang="en-US" dirty="0" err="1" smtClean="0"/>
              <a:t>Mengkomunikasikan</a:t>
            </a:r>
            <a:endParaRPr lang="en-US" dirty="0" smtClean="0"/>
          </a:p>
          <a:p>
            <a:pPr marL="0" indent="0">
              <a:buNone/>
              <a:tabLst>
                <a:tab pos="515938" algn="l"/>
              </a:tabLst>
            </a:pPr>
            <a:r>
              <a:rPr lang="en-US" dirty="0" smtClean="0"/>
              <a:t>H.  </a:t>
            </a:r>
            <a:r>
              <a:rPr lang="en-US" dirty="0" err="1" smtClean="0"/>
              <a:t>Materi</a:t>
            </a:r>
            <a:r>
              <a:rPr lang="en-US" dirty="0" smtClean="0"/>
              <a:t> </a:t>
            </a:r>
            <a:r>
              <a:rPr lang="en-US" dirty="0" err="1" smtClean="0"/>
              <a:t>Pemelajaran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95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err="1" smtClean="0"/>
              <a:t>Tujuan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err="1" smtClean="0"/>
              <a:t>Setelah</a:t>
            </a:r>
            <a:r>
              <a:rPr lang="en-US" sz="3100" dirty="0" smtClean="0"/>
              <a:t> </a:t>
            </a:r>
            <a:r>
              <a:rPr lang="en-US" sz="3100" dirty="0" err="1" smtClean="0"/>
              <a:t>mempelajari</a:t>
            </a:r>
            <a:r>
              <a:rPr lang="en-US" sz="3100" dirty="0" smtClean="0"/>
              <a:t> </a:t>
            </a:r>
            <a:r>
              <a:rPr lang="en-US" sz="3100" dirty="0" err="1" smtClean="0"/>
              <a:t>modul</a:t>
            </a:r>
            <a:r>
              <a:rPr lang="en-US" sz="3100" dirty="0" smtClean="0"/>
              <a:t> </a:t>
            </a:r>
            <a:r>
              <a:rPr lang="en-US" sz="3100" dirty="0" err="1" smtClean="0"/>
              <a:t>ini</a:t>
            </a:r>
            <a:r>
              <a:rPr lang="en-US" sz="3100" dirty="0" smtClean="0"/>
              <a:t> </a:t>
            </a:r>
            <a:r>
              <a:rPr lang="en-US" sz="3100" dirty="0" err="1" smtClean="0"/>
              <a:t>diharapkan</a:t>
            </a:r>
            <a:r>
              <a:rPr lang="en-US" sz="3100" dirty="0" smtClean="0"/>
              <a:t> </a:t>
            </a:r>
            <a:r>
              <a:rPr lang="en-US" sz="3100" dirty="0" err="1" smtClean="0"/>
              <a:t>peserta</a:t>
            </a:r>
            <a:r>
              <a:rPr lang="en-US" sz="3100" dirty="0" smtClean="0"/>
              <a:t> </a:t>
            </a:r>
            <a:r>
              <a:rPr lang="en-US" sz="3100" dirty="0" err="1" smtClean="0"/>
              <a:t>didik</a:t>
            </a:r>
            <a:r>
              <a:rPr lang="en-US" sz="3100" dirty="0" smtClean="0"/>
              <a:t> </a:t>
            </a:r>
            <a:r>
              <a:rPr lang="en-US" sz="3100" dirty="0" err="1" smtClean="0"/>
              <a:t>mampu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/>
          </a:p>
          <a:p>
            <a:pPr marL="280988" indent="-280988">
              <a:buNone/>
            </a:pPr>
            <a:r>
              <a:rPr lang="en-US" dirty="0" smtClean="0"/>
              <a:t>1mendeskripsikan </a:t>
            </a:r>
            <a:r>
              <a:rPr lang="en-US" dirty="0" err="1"/>
              <a:t>pengertian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ragam</a:t>
            </a:r>
            <a:r>
              <a:rPr lang="en-US" dirty="0"/>
              <a:t> </a:t>
            </a:r>
            <a:r>
              <a:rPr lang="en-US" dirty="0" err="1"/>
              <a:t>seni</a:t>
            </a:r>
            <a:r>
              <a:rPr lang="en-US" dirty="0"/>
              <a:t> </a:t>
            </a:r>
            <a:r>
              <a:rPr lang="en-US" dirty="0" err="1"/>
              <a:t>rupa</a:t>
            </a:r>
            <a:r>
              <a:rPr lang="en-US" dirty="0"/>
              <a:t> </a:t>
            </a:r>
            <a:r>
              <a:rPr lang="en-US" dirty="0" err="1"/>
              <a:t>tradisi</a:t>
            </a:r>
            <a:r>
              <a:rPr lang="en-US" dirty="0"/>
              <a:t> </a:t>
            </a:r>
            <a:r>
              <a:rPr lang="en-US" dirty="0" err="1"/>
              <a:t>meliputi</a:t>
            </a:r>
            <a:r>
              <a:rPr lang="en-US" dirty="0"/>
              <a:t> </a:t>
            </a:r>
            <a:r>
              <a:rPr lang="en-US" dirty="0" err="1"/>
              <a:t>karya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benar</a:t>
            </a:r>
            <a:r>
              <a:rPr lang="en-US" dirty="0"/>
              <a:t>; </a:t>
            </a:r>
          </a:p>
          <a:p>
            <a:pPr marL="280988" indent="-280988">
              <a:buNone/>
            </a:pPr>
            <a:r>
              <a:rPr lang="en-US" dirty="0"/>
              <a:t>2. </a:t>
            </a:r>
            <a:r>
              <a:rPr lang="en-US" dirty="0" err="1"/>
              <a:t>mengidentifikasi</a:t>
            </a:r>
            <a:r>
              <a:rPr lang="en-US" dirty="0"/>
              <a:t> </a:t>
            </a:r>
            <a:r>
              <a:rPr lang="en-US" dirty="0" err="1"/>
              <a:t>seni</a:t>
            </a:r>
            <a:r>
              <a:rPr lang="en-US" dirty="0"/>
              <a:t> </a:t>
            </a:r>
            <a:r>
              <a:rPr lang="en-US" dirty="0" err="1"/>
              <a:t>rupa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dimensi</a:t>
            </a:r>
            <a:r>
              <a:rPr lang="en-US" dirty="0"/>
              <a:t> </a:t>
            </a:r>
            <a:r>
              <a:rPr lang="en-US" dirty="0" err="1"/>
              <a:t>tradisi</a:t>
            </a:r>
            <a:r>
              <a:rPr lang="en-US" dirty="0"/>
              <a:t>, </a:t>
            </a:r>
            <a:r>
              <a:rPr lang="en-US" dirty="0" err="1"/>
              <a:t>karya</a:t>
            </a:r>
            <a:r>
              <a:rPr lang="en-US" dirty="0"/>
              <a:t> </a:t>
            </a:r>
            <a:r>
              <a:rPr lang="en-US" dirty="0" err="1"/>
              <a:t>seni</a:t>
            </a:r>
            <a:r>
              <a:rPr lang="en-US" dirty="0"/>
              <a:t> </a:t>
            </a:r>
            <a:r>
              <a:rPr lang="en-US" dirty="0" err="1"/>
              <a:t>rupa</a:t>
            </a:r>
            <a:r>
              <a:rPr lang="en-US" dirty="0"/>
              <a:t>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dimensi</a:t>
            </a:r>
            <a:r>
              <a:rPr lang="en-US" dirty="0"/>
              <a:t> </a:t>
            </a:r>
            <a:r>
              <a:rPr lang="en-US" dirty="0" err="1"/>
              <a:t>tradisi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karya</a:t>
            </a:r>
            <a:r>
              <a:rPr lang="en-US" dirty="0"/>
              <a:t> </a:t>
            </a:r>
            <a:r>
              <a:rPr lang="en-US" dirty="0" err="1"/>
              <a:t>seni</a:t>
            </a:r>
            <a:r>
              <a:rPr lang="en-US" dirty="0"/>
              <a:t> </a:t>
            </a:r>
            <a:r>
              <a:rPr lang="en-US" dirty="0" err="1"/>
              <a:t>kriya</a:t>
            </a:r>
            <a:r>
              <a:rPr lang="en-US" dirty="0"/>
              <a:t> </a:t>
            </a:r>
            <a:r>
              <a:rPr lang="en-US" dirty="0" err="1"/>
              <a:t>tradisi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tepat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benar</a:t>
            </a:r>
            <a:r>
              <a:rPr lang="en-US" dirty="0"/>
              <a:t>; </a:t>
            </a:r>
          </a:p>
          <a:p>
            <a:pPr marL="280988" indent="-280988">
              <a:buNone/>
            </a:pPr>
            <a:r>
              <a:rPr lang="en-US" dirty="0"/>
              <a:t>3. </a:t>
            </a:r>
            <a:r>
              <a:rPr lang="en-US" dirty="0" err="1"/>
              <a:t>mengidentifikasi</a:t>
            </a:r>
            <a:r>
              <a:rPr lang="en-US" dirty="0"/>
              <a:t> </a:t>
            </a:r>
            <a:r>
              <a:rPr lang="en-US" dirty="0" err="1"/>
              <a:t>ragam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jenis-jenis</a:t>
            </a:r>
            <a:r>
              <a:rPr lang="en-US" dirty="0"/>
              <a:t> </a:t>
            </a:r>
            <a:r>
              <a:rPr lang="en-US" dirty="0" err="1"/>
              <a:t>seni</a:t>
            </a:r>
            <a:r>
              <a:rPr lang="en-US" dirty="0"/>
              <a:t> </a:t>
            </a:r>
            <a:r>
              <a:rPr lang="en-US" dirty="0" err="1"/>
              <a:t>rupa</a:t>
            </a:r>
            <a:r>
              <a:rPr lang="en-US" dirty="0"/>
              <a:t> </a:t>
            </a:r>
            <a:r>
              <a:rPr lang="en-US" dirty="0" err="1"/>
              <a:t>tradisi</a:t>
            </a:r>
            <a:r>
              <a:rPr lang="en-US" dirty="0"/>
              <a:t> </a:t>
            </a:r>
            <a:r>
              <a:rPr lang="en-US" dirty="0" err="1"/>
              <a:t>meliputi</a:t>
            </a:r>
            <a:r>
              <a:rPr lang="en-US" dirty="0"/>
              <a:t> </a:t>
            </a:r>
            <a:r>
              <a:rPr lang="en-US" dirty="0" err="1"/>
              <a:t>karya</a:t>
            </a:r>
            <a:r>
              <a:rPr lang="en-US" dirty="0"/>
              <a:t> </a:t>
            </a:r>
            <a:r>
              <a:rPr lang="en-US" dirty="0" err="1"/>
              <a:t>seni</a:t>
            </a:r>
            <a:r>
              <a:rPr lang="en-US" dirty="0"/>
              <a:t> </a:t>
            </a:r>
            <a:r>
              <a:rPr lang="en-US" dirty="0" err="1"/>
              <a:t>rupa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dimensi</a:t>
            </a:r>
            <a:r>
              <a:rPr lang="en-US" dirty="0"/>
              <a:t> </a:t>
            </a:r>
            <a:r>
              <a:rPr lang="en-US" dirty="0" err="1"/>
              <a:t>tradisi</a:t>
            </a:r>
            <a:r>
              <a:rPr lang="en-US" dirty="0"/>
              <a:t>, </a:t>
            </a:r>
            <a:r>
              <a:rPr lang="en-US" dirty="0" err="1"/>
              <a:t>karya</a:t>
            </a:r>
            <a:r>
              <a:rPr lang="en-US" dirty="0"/>
              <a:t> </a:t>
            </a:r>
            <a:r>
              <a:rPr lang="en-US" dirty="0" err="1"/>
              <a:t>seni</a:t>
            </a:r>
            <a:r>
              <a:rPr lang="en-US" dirty="0"/>
              <a:t> </a:t>
            </a:r>
            <a:r>
              <a:rPr lang="en-US" dirty="0" err="1"/>
              <a:t>rupa</a:t>
            </a:r>
            <a:r>
              <a:rPr lang="en-US" dirty="0"/>
              <a:t>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dimensi</a:t>
            </a:r>
            <a:r>
              <a:rPr lang="en-US" dirty="0"/>
              <a:t> </a:t>
            </a:r>
            <a:r>
              <a:rPr lang="en-US" dirty="0" err="1"/>
              <a:t>tradisi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karya</a:t>
            </a:r>
            <a:r>
              <a:rPr lang="en-US" dirty="0"/>
              <a:t> </a:t>
            </a:r>
            <a:r>
              <a:rPr lang="en-US" dirty="0" err="1"/>
              <a:t>seni</a:t>
            </a:r>
            <a:r>
              <a:rPr lang="en-US" dirty="0"/>
              <a:t> </a:t>
            </a:r>
            <a:r>
              <a:rPr lang="en-US" dirty="0" err="1"/>
              <a:t>kriya</a:t>
            </a:r>
            <a:r>
              <a:rPr lang="en-US" dirty="0"/>
              <a:t> </a:t>
            </a:r>
            <a:r>
              <a:rPr lang="en-US" dirty="0" err="1"/>
              <a:t>tradisi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tepat</a:t>
            </a:r>
            <a:r>
              <a:rPr lang="en-US" dirty="0"/>
              <a:t>; </a:t>
            </a:r>
          </a:p>
          <a:p>
            <a:pPr marL="280988" indent="-280988">
              <a:buNone/>
            </a:pPr>
            <a:r>
              <a:rPr lang="en-US" dirty="0"/>
              <a:t>4. </a:t>
            </a:r>
            <a:r>
              <a:rPr lang="en-US" dirty="0" err="1"/>
              <a:t>mengeksplorasi</a:t>
            </a:r>
            <a:r>
              <a:rPr lang="en-US" dirty="0"/>
              <a:t> </a:t>
            </a:r>
            <a:r>
              <a:rPr lang="en-US" dirty="0" err="1"/>
              <a:t>ragam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jenis-jenis</a:t>
            </a:r>
            <a:r>
              <a:rPr lang="en-US" dirty="0"/>
              <a:t> </a:t>
            </a:r>
            <a:r>
              <a:rPr lang="en-US" dirty="0" err="1"/>
              <a:t>seni</a:t>
            </a:r>
            <a:r>
              <a:rPr lang="en-US" dirty="0"/>
              <a:t> </a:t>
            </a:r>
            <a:r>
              <a:rPr lang="en-US" dirty="0" err="1"/>
              <a:t>rupa</a:t>
            </a:r>
            <a:r>
              <a:rPr lang="en-US" dirty="0"/>
              <a:t> </a:t>
            </a:r>
            <a:r>
              <a:rPr lang="en-US" dirty="0" err="1"/>
              <a:t>tradisi</a:t>
            </a:r>
            <a:r>
              <a:rPr lang="en-US" dirty="0"/>
              <a:t> </a:t>
            </a:r>
            <a:r>
              <a:rPr lang="en-US" dirty="0" err="1"/>
              <a:t>meliputi</a:t>
            </a:r>
            <a:r>
              <a:rPr lang="en-US" dirty="0"/>
              <a:t> </a:t>
            </a:r>
            <a:r>
              <a:rPr lang="en-US" dirty="0" err="1"/>
              <a:t>karya</a:t>
            </a:r>
            <a:r>
              <a:rPr lang="en-US" dirty="0"/>
              <a:t> </a:t>
            </a:r>
            <a:r>
              <a:rPr lang="en-US" dirty="0" err="1"/>
              <a:t>seni</a:t>
            </a:r>
            <a:r>
              <a:rPr lang="en-US" dirty="0"/>
              <a:t> </a:t>
            </a:r>
            <a:r>
              <a:rPr lang="en-US" dirty="0" err="1"/>
              <a:t>rupa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dimensi</a:t>
            </a:r>
            <a:r>
              <a:rPr lang="en-US" dirty="0"/>
              <a:t> </a:t>
            </a:r>
            <a:r>
              <a:rPr lang="en-US" dirty="0" err="1"/>
              <a:t>tradisi</a:t>
            </a:r>
            <a:r>
              <a:rPr lang="en-US" dirty="0"/>
              <a:t>, </a:t>
            </a:r>
            <a:r>
              <a:rPr lang="en-US" dirty="0" err="1"/>
              <a:t>karya</a:t>
            </a:r>
            <a:r>
              <a:rPr lang="en-US" dirty="0"/>
              <a:t> </a:t>
            </a:r>
            <a:r>
              <a:rPr lang="en-US" dirty="0" err="1"/>
              <a:t>seni</a:t>
            </a:r>
            <a:r>
              <a:rPr lang="en-US" dirty="0"/>
              <a:t> </a:t>
            </a:r>
            <a:r>
              <a:rPr lang="en-US" dirty="0" err="1"/>
              <a:t>rupa</a:t>
            </a:r>
            <a:r>
              <a:rPr lang="en-US" dirty="0"/>
              <a:t>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dimensi</a:t>
            </a:r>
            <a:r>
              <a:rPr lang="en-US" dirty="0"/>
              <a:t> </a:t>
            </a:r>
            <a:r>
              <a:rPr lang="en-US" dirty="0" err="1"/>
              <a:t>tradisi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karya</a:t>
            </a:r>
            <a:r>
              <a:rPr lang="en-US" dirty="0"/>
              <a:t> </a:t>
            </a:r>
            <a:r>
              <a:rPr lang="en-US" dirty="0" err="1"/>
              <a:t>seni</a:t>
            </a:r>
            <a:r>
              <a:rPr lang="en-US" dirty="0"/>
              <a:t> </a:t>
            </a:r>
            <a:r>
              <a:rPr lang="en-US" dirty="0" err="1"/>
              <a:t>kriya</a:t>
            </a:r>
            <a:r>
              <a:rPr lang="en-US" dirty="0"/>
              <a:t> </a:t>
            </a:r>
            <a:r>
              <a:rPr lang="en-US" dirty="0" err="1"/>
              <a:t>tradisi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tepat</a:t>
            </a:r>
            <a:r>
              <a:rPr lang="en-US" dirty="0"/>
              <a:t>. </a:t>
            </a:r>
            <a:endParaRPr lang="en-US" dirty="0" smtClean="0"/>
          </a:p>
          <a:p>
            <a:pPr marL="280988" indent="-280988">
              <a:buNone/>
            </a:pPr>
            <a:r>
              <a:rPr lang="en-US" dirty="0" smtClean="0"/>
              <a:t>5Mengkomunikasikan </a:t>
            </a:r>
            <a:r>
              <a:rPr lang="en-US" dirty="0" err="1"/>
              <a:t>ragam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jenis-jenis</a:t>
            </a:r>
            <a:r>
              <a:rPr lang="en-US" dirty="0"/>
              <a:t> </a:t>
            </a:r>
            <a:r>
              <a:rPr lang="en-US" dirty="0" err="1"/>
              <a:t>seni</a:t>
            </a:r>
            <a:r>
              <a:rPr lang="en-US" dirty="0"/>
              <a:t> </a:t>
            </a:r>
            <a:r>
              <a:rPr lang="en-US" dirty="0" err="1"/>
              <a:t>rupa</a:t>
            </a:r>
            <a:r>
              <a:rPr lang="en-US" dirty="0"/>
              <a:t> </a:t>
            </a:r>
            <a:r>
              <a:rPr lang="en-US" dirty="0" err="1"/>
              <a:t>tradisi</a:t>
            </a:r>
            <a:r>
              <a:rPr lang="en-US" dirty="0"/>
              <a:t> </a:t>
            </a:r>
            <a:r>
              <a:rPr lang="en-US" dirty="0" err="1"/>
              <a:t>meliputi</a:t>
            </a:r>
            <a:r>
              <a:rPr lang="en-US" dirty="0"/>
              <a:t> </a:t>
            </a:r>
            <a:r>
              <a:rPr lang="en-US" dirty="0" err="1"/>
              <a:t>karya</a:t>
            </a:r>
            <a:r>
              <a:rPr lang="en-US" dirty="0"/>
              <a:t> </a:t>
            </a:r>
            <a:r>
              <a:rPr lang="en-US" dirty="0" err="1"/>
              <a:t>seni</a:t>
            </a:r>
            <a:r>
              <a:rPr lang="en-US" dirty="0"/>
              <a:t> </a:t>
            </a:r>
            <a:r>
              <a:rPr lang="en-US" dirty="0" err="1"/>
              <a:t>rupa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dimensi</a:t>
            </a:r>
            <a:r>
              <a:rPr lang="en-US" dirty="0"/>
              <a:t> </a:t>
            </a:r>
            <a:r>
              <a:rPr lang="en-US" dirty="0" err="1"/>
              <a:t>tradisi</a:t>
            </a:r>
            <a:r>
              <a:rPr lang="en-US" dirty="0"/>
              <a:t>, </a:t>
            </a:r>
            <a:r>
              <a:rPr lang="en-US" dirty="0" err="1"/>
              <a:t>karya</a:t>
            </a:r>
            <a:r>
              <a:rPr lang="en-US" dirty="0"/>
              <a:t> </a:t>
            </a:r>
            <a:r>
              <a:rPr lang="en-US" dirty="0" err="1"/>
              <a:t>seni</a:t>
            </a:r>
            <a:r>
              <a:rPr lang="en-US" dirty="0"/>
              <a:t> </a:t>
            </a:r>
            <a:r>
              <a:rPr lang="en-US" dirty="0" err="1"/>
              <a:t>rupa</a:t>
            </a:r>
            <a:r>
              <a:rPr lang="en-US" dirty="0"/>
              <a:t>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dimensi</a:t>
            </a:r>
            <a:r>
              <a:rPr lang="en-US" dirty="0"/>
              <a:t> </a:t>
            </a:r>
            <a:r>
              <a:rPr lang="en-US" dirty="0" err="1"/>
              <a:t>tradisi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karya</a:t>
            </a:r>
            <a:r>
              <a:rPr lang="en-US" dirty="0"/>
              <a:t> </a:t>
            </a:r>
            <a:r>
              <a:rPr lang="en-US" dirty="0" err="1"/>
              <a:t>seni</a:t>
            </a:r>
            <a:r>
              <a:rPr lang="en-US" dirty="0"/>
              <a:t> </a:t>
            </a:r>
            <a:r>
              <a:rPr lang="en-US" dirty="0" err="1"/>
              <a:t>kriya</a:t>
            </a:r>
            <a:r>
              <a:rPr lang="en-US" dirty="0"/>
              <a:t> </a:t>
            </a:r>
            <a:r>
              <a:rPr lang="en-US" dirty="0" err="1"/>
              <a:t>tradisi</a:t>
            </a:r>
            <a:r>
              <a:rPr lang="en-US" dirty="0"/>
              <a:t> </a:t>
            </a:r>
          </a:p>
          <a:p>
            <a:pPr marL="280988" indent="-280988">
              <a:buNone/>
            </a:pPr>
            <a:endParaRPr lang="en-US" dirty="0"/>
          </a:p>
          <a:p>
            <a:pPr marL="280988" indent="-280988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4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Mengamati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362200"/>
            <a:ext cx="51054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399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2600"/>
            <a:ext cx="7635240" cy="429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9130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7829550" cy="4401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4591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Menanya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Tanyakanlah</a:t>
            </a:r>
            <a:r>
              <a:rPr lang="en-US" dirty="0" smtClean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ahli</a:t>
            </a:r>
            <a:r>
              <a:rPr lang="en-US" dirty="0"/>
              <a:t>/</a:t>
            </a:r>
            <a:r>
              <a:rPr lang="en-US" dirty="0" err="1"/>
              <a:t>nara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yang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kenal</a:t>
            </a:r>
            <a:r>
              <a:rPr lang="en-US" dirty="0"/>
              <a:t>, </a:t>
            </a:r>
            <a:r>
              <a:rPr lang="en-US" dirty="0" err="1"/>
              <a:t>buatlah</a:t>
            </a:r>
            <a:r>
              <a:rPr lang="en-US" dirty="0"/>
              <a:t> </a:t>
            </a:r>
            <a:r>
              <a:rPr lang="en-US" dirty="0" err="1"/>
              <a:t>daftar</a:t>
            </a:r>
            <a:r>
              <a:rPr lang="en-US" dirty="0"/>
              <a:t> </a:t>
            </a:r>
            <a:r>
              <a:rPr lang="en-US" dirty="0" err="1"/>
              <a:t>pertanyaan</a:t>
            </a:r>
            <a:r>
              <a:rPr lang="en-US" dirty="0"/>
              <a:t> yang </a:t>
            </a:r>
            <a:r>
              <a:rPr lang="en-US" dirty="0" err="1"/>
              <a:t>relevan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topik</a:t>
            </a:r>
            <a:r>
              <a:rPr lang="en-US" dirty="0"/>
              <a:t> </a:t>
            </a:r>
            <a:r>
              <a:rPr lang="en-US" dirty="0" err="1"/>
              <a:t>bahasan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: </a:t>
            </a:r>
          </a:p>
          <a:p>
            <a:pPr marL="0" indent="0">
              <a:buNone/>
            </a:pPr>
            <a:r>
              <a:rPr lang="en-US" dirty="0" err="1"/>
              <a:t>Seni</a:t>
            </a:r>
            <a:r>
              <a:rPr lang="en-US" dirty="0"/>
              <a:t> </a:t>
            </a:r>
            <a:r>
              <a:rPr lang="en-US" dirty="0" err="1"/>
              <a:t>rupa</a:t>
            </a:r>
            <a:r>
              <a:rPr lang="en-US" dirty="0"/>
              <a:t> </a:t>
            </a:r>
            <a:r>
              <a:rPr lang="en-US" dirty="0" err="1"/>
              <a:t>tradisi</a:t>
            </a:r>
            <a:r>
              <a:rPr lang="en-US" dirty="0"/>
              <a:t> </a:t>
            </a:r>
            <a:r>
              <a:rPr lang="en-US" dirty="0" err="1"/>
              <a:t>meliputi</a:t>
            </a:r>
            <a:r>
              <a:rPr lang="en-US" dirty="0"/>
              <a:t> : </a:t>
            </a:r>
          </a:p>
          <a:p>
            <a:r>
              <a:rPr lang="it-IT" dirty="0"/>
              <a:t>1. Karya seni rupa dua dimensi tradisi </a:t>
            </a:r>
          </a:p>
          <a:p>
            <a:r>
              <a:rPr lang="en-US" dirty="0"/>
              <a:t>2. </a:t>
            </a:r>
            <a:r>
              <a:rPr lang="en-US" dirty="0" err="1"/>
              <a:t>Karya</a:t>
            </a:r>
            <a:r>
              <a:rPr lang="en-US" dirty="0"/>
              <a:t> </a:t>
            </a:r>
            <a:r>
              <a:rPr lang="en-US" dirty="0" err="1"/>
              <a:t>seni</a:t>
            </a:r>
            <a:r>
              <a:rPr lang="en-US" dirty="0"/>
              <a:t> </a:t>
            </a:r>
            <a:r>
              <a:rPr lang="en-US" dirty="0" err="1"/>
              <a:t>rupa</a:t>
            </a:r>
            <a:r>
              <a:rPr lang="en-US" dirty="0"/>
              <a:t>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dimensi</a:t>
            </a:r>
            <a:r>
              <a:rPr lang="en-US" dirty="0"/>
              <a:t> </a:t>
            </a:r>
            <a:r>
              <a:rPr lang="en-US" dirty="0" err="1"/>
              <a:t>tradisi</a:t>
            </a:r>
            <a:r>
              <a:rPr lang="en-US" dirty="0"/>
              <a:t> </a:t>
            </a:r>
          </a:p>
          <a:p>
            <a:r>
              <a:rPr lang="sv-SE" dirty="0"/>
              <a:t>3. Karya seni kriya tradisi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76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Mengeksplorasi</a:t>
            </a:r>
            <a:r>
              <a:rPr lang="en-US" b="1" dirty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Kumpulkan</a:t>
            </a:r>
            <a:r>
              <a:rPr lang="en-US" dirty="0" smtClean="0"/>
              <a:t> </a:t>
            </a:r>
            <a:r>
              <a:rPr lang="en-US" dirty="0"/>
              <a:t>data yang </a:t>
            </a:r>
            <a:r>
              <a:rPr lang="en-US" dirty="0" err="1"/>
              <a:t>berkaitan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obyek</a:t>
            </a:r>
            <a:r>
              <a:rPr lang="en-US" dirty="0"/>
              <a:t> </a:t>
            </a:r>
            <a:r>
              <a:rPr lang="en-US" dirty="0" err="1"/>
              <a:t>studi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/</a:t>
            </a:r>
            <a:r>
              <a:rPr lang="en-US" dirty="0" err="1"/>
              <a:t>referensi</a:t>
            </a:r>
            <a:r>
              <a:rPr lang="en-US" dirty="0"/>
              <a:t> </a:t>
            </a:r>
            <a:r>
              <a:rPr lang="en-US" dirty="0" err="1"/>
              <a:t>menyangkut</a:t>
            </a:r>
            <a:r>
              <a:rPr lang="en-US" dirty="0"/>
              <a:t> </a:t>
            </a:r>
            <a:r>
              <a:rPr lang="en-US" dirty="0" err="1"/>
              <a:t>seni</a:t>
            </a:r>
            <a:r>
              <a:rPr lang="en-US" dirty="0"/>
              <a:t> </a:t>
            </a:r>
            <a:r>
              <a:rPr lang="en-US" dirty="0" err="1"/>
              <a:t>rupa</a:t>
            </a:r>
            <a:r>
              <a:rPr lang="en-US" dirty="0"/>
              <a:t> </a:t>
            </a:r>
            <a:r>
              <a:rPr lang="en-US" dirty="0" err="1"/>
              <a:t>tradisi</a:t>
            </a:r>
            <a:r>
              <a:rPr lang="en-US" dirty="0"/>
              <a:t> yang </a:t>
            </a:r>
            <a:r>
              <a:rPr lang="en-US" dirty="0" err="1"/>
              <a:t>meliputi</a:t>
            </a:r>
            <a:r>
              <a:rPr lang="en-US" dirty="0"/>
              <a:t> : </a:t>
            </a:r>
          </a:p>
          <a:p>
            <a:r>
              <a:rPr lang="it-IT" dirty="0"/>
              <a:t>1. Karya seni rupa dua dimensi tradisi </a:t>
            </a:r>
          </a:p>
          <a:p>
            <a:r>
              <a:rPr lang="en-US" dirty="0"/>
              <a:t>2. </a:t>
            </a:r>
            <a:r>
              <a:rPr lang="en-US" dirty="0" err="1"/>
              <a:t>Karya</a:t>
            </a:r>
            <a:r>
              <a:rPr lang="en-US" dirty="0"/>
              <a:t> </a:t>
            </a:r>
            <a:r>
              <a:rPr lang="en-US" dirty="0" err="1"/>
              <a:t>seni</a:t>
            </a:r>
            <a:r>
              <a:rPr lang="en-US" dirty="0"/>
              <a:t> </a:t>
            </a:r>
            <a:r>
              <a:rPr lang="en-US" dirty="0" err="1"/>
              <a:t>rupa</a:t>
            </a:r>
            <a:r>
              <a:rPr lang="en-US" dirty="0"/>
              <a:t>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dimensi</a:t>
            </a:r>
            <a:r>
              <a:rPr lang="en-US" dirty="0"/>
              <a:t> </a:t>
            </a:r>
            <a:r>
              <a:rPr lang="en-US" dirty="0" err="1"/>
              <a:t>tradisi</a:t>
            </a:r>
            <a:r>
              <a:rPr lang="en-US" dirty="0"/>
              <a:t> </a:t>
            </a:r>
          </a:p>
          <a:p>
            <a:r>
              <a:rPr lang="sv-SE" dirty="0"/>
              <a:t>3. Karya seni kriya tradisi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8399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812</Words>
  <Application>Microsoft Office PowerPoint</Application>
  <PresentationFormat>On-screen Show (4:3)</PresentationFormat>
  <Paragraphs>61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KOMPETENSI DASAR </vt:lpstr>
      <vt:lpstr> Sejarah Seni Rupa Indonesia Zaman Sejarah </vt:lpstr>
      <vt:lpstr> Tujuan Setelah mempelajari modul ini diharapkan peserta didik mampu </vt:lpstr>
      <vt:lpstr>PowerPoint Presentation</vt:lpstr>
      <vt:lpstr>PowerPoint Presentation</vt:lpstr>
      <vt:lpstr>PowerPoint Presentation</vt:lpstr>
      <vt:lpstr>Menanya</vt:lpstr>
      <vt:lpstr>Mengeksplorasi  </vt:lpstr>
      <vt:lpstr>PowerPoint Presentation</vt:lpstr>
      <vt:lpstr>Mengkomunikasikan </vt:lpstr>
      <vt:lpstr>Materi pembelajaran</vt:lpstr>
      <vt:lpstr>PowerPoint Presentation</vt:lpstr>
      <vt:lpstr>Karya Seni Kriya Tradisi  </vt:lpstr>
      <vt:lpstr>PowerPoint Presentation</vt:lpstr>
      <vt:lpstr>Karya Seni Rupa Dua Dimensi Tradisi  </vt:lpstr>
      <vt:lpstr>Karya Seni Rupa Tiga Dimensi Tradisi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Animation</dc:creator>
  <cp:lastModifiedBy>Animation</cp:lastModifiedBy>
  <cp:revision>9</cp:revision>
  <dcterms:created xsi:type="dcterms:W3CDTF">2016-01-06T01:15:42Z</dcterms:created>
  <dcterms:modified xsi:type="dcterms:W3CDTF">2016-04-12T22:38:37Z</dcterms:modified>
</cp:coreProperties>
</file>