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66" r:id="rId4"/>
    <p:sldId id="267" r:id="rId5"/>
    <p:sldId id="268" r:id="rId6"/>
    <p:sldId id="269" r:id="rId7"/>
    <p:sldId id="271" r:id="rId8"/>
    <p:sldId id="270" r:id="rId9"/>
    <p:sldId id="272" r:id="rId10"/>
    <p:sldId id="294" r:id="rId11"/>
    <p:sldId id="295" r:id="rId12"/>
    <p:sldId id="273" r:id="rId13"/>
    <p:sldId id="274" r:id="rId14"/>
    <p:sldId id="275" r:id="rId15"/>
    <p:sldId id="276" r:id="rId16"/>
    <p:sldId id="277" r:id="rId17"/>
    <p:sldId id="278" r:id="rId18"/>
    <p:sldId id="279" r:id="rId19"/>
    <p:sldId id="280" r:id="rId20"/>
    <p:sldId id="281" r:id="rId21"/>
    <p:sldId id="282" r:id="rId22"/>
    <p:sldId id="283" r:id="rId23"/>
    <p:sldId id="263" r:id="rId24"/>
    <p:sldId id="284" r:id="rId25"/>
    <p:sldId id="285" r:id="rId26"/>
    <p:sldId id="286" r:id="rId27"/>
    <p:sldId id="287" r:id="rId28"/>
    <p:sldId id="288" r:id="rId29"/>
    <p:sldId id="289" r:id="rId30"/>
    <p:sldId id="293" r:id="rId31"/>
    <p:sldId id="290" r:id="rId32"/>
    <p:sldId id="291" r:id="rId33"/>
    <p:sldId id="292"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1" d="100"/>
          <a:sy n="71" d="100"/>
        </p:scale>
        <p:origin x="-1356" y="-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03C41790-8C63-461C-B9A8-0AFC5D804281}" type="datetimeFigureOut">
              <a:rPr lang="en-US" smtClean="0"/>
              <a:pPr/>
              <a:t>8/11/2015</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E7438667-F4F9-432B-9CA6-CF25B44F741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C41790-8C63-461C-B9A8-0AFC5D804281}" type="datetimeFigureOut">
              <a:rPr lang="en-US" smtClean="0"/>
              <a:pPr/>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438667-F4F9-432B-9CA6-CF25B44F741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C41790-8C63-461C-B9A8-0AFC5D804281}" type="datetimeFigureOut">
              <a:rPr lang="en-US" smtClean="0"/>
              <a:pPr/>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438667-F4F9-432B-9CA6-CF25B44F741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03C41790-8C63-461C-B9A8-0AFC5D804281}" type="datetimeFigureOut">
              <a:rPr lang="en-US" smtClean="0"/>
              <a:pPr/>
              <a:t>8/11/2015</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E7438667-F4F9-432B-9CA6-CF25B44F741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03C41790-8C63-461C-B9A8-0AFC5D804281}" type="datetimeFigureOut">
              <a:rPr lang="en-US" smtClean="0"/>
              <a:pPr/>
              <a:t>8/11/2015</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E7438667-F4F9-432B-9CA6-CF25B44F741B}"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03C41790-8C63-461C-B9A8-0AFC5D804281}" type="datetimeFigureOut">
              <a:rPr lang="en-US" smtClean="0"/>
              <a:pPr/>
              <a:t>8/11/2015</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E7438667-F4F9-432B-9CA6-CF25B44F741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03C41790-8C63-461C-B9A8-0AFC5D804281}" type="datetimeFigureOut">
              <a:rPr lang="en-US" smtClean="0"/>
              <a:pPr/>
              <a:t>8/11/2015</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E7438667-F4F9-432B-9CA6-CF25B44F741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3C41790-8C63-461C-B9A8-0AFC5D804281}" type="datetimeFigureOut">
              <a:rPr lang="en-US" smtClean="0"/>
              <a:pPr/>
              <a:t>8/11/2015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438667-F4F9-432B-9CA6-CF25B44F741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03C41790-8C63-461C-B9A8-0AFC5D804281}" type="datetimeFigureOut">
              <a:rPr lang="en-US" smtClean="0"/>
              <a:pPr/>
              <a:t>8/11/2015</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E7438667-F4F9-432B-9CA6-CF25B44F741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03C41790-8C63-461C-B9A8-0AFC5D804281}" type="datetimeFigureOut">
              <a:rPr lang="en-US" smtClean="0"/>
              <a:pPr/>
              <a:t>8/11/2015</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E7438667-F4F9-432B-9CA6-CF25B44F741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03C41790-8C63-461C-B9A8-0AFC5D804281}" type="datetimeFigureOut">
              <a:rPr lang="en-US" smtClean="0"/>
              <a:pPr/>
              <a:t>8/11/2015</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E7438667-F4F9-432B-9CA6-CF25B44F741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03C41790-8C63-461C-B9A8-0AFC5D804281}" type="datetimeFigureOut">
              <a:rPr lang="en-US" smtClean="0"/>
              <a:pPr/>
              <a:t>8/11/2015</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E7438667-F4F9-432B-9CA6-CF25B44F741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TEMA, IDE, SINOPSIS</a:t>
            </a:r>
            <a:r>
              <a:rPr lang="id-ID" dirty="0" smtClean="0"/>
              <a:t>, NASKAH &amp; STORYBOARD</a:t>
            </a:r>
            <a:endParaRPr lang="en-US" dirty="0"/>
          </a:p>
        </p:txBody>
      </p:sp>
      <p:sp>
        <p:nvSpPr>
          <p:cNvPr id="4" name="Subtitle 3"/>
          <p:cNvSpPr>
            <a:spLocks noGrp="1"/>
          </p:cNvSpPr>
          <p:nvPr>
            <p:ph type="subTitle" idx="1"/>
          </p:nvPr>
        </p:nvSpPr>
        <p:spPr/>
        <p:txBody>
          <a:bodyPr/>
          <a:lstStyle/>
          <a:p>
            <a:r>
              <a:rPr lang="id-ID" dirty="0" smtClean="0"/>
              <a:t>AGUS NURSAMSU</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900"/>
            <a:ext cx="8229600" cy="1399032"/>
          </a:xfrm>
        </p:spPr>
        <p:txBody>
          <a:bodyPr/>
          <a:lstStyle/>
          <a:p>
            <a:r>
              <a:rPr lang="id-ID" dirty="0" smtClean="0"/>
              <a:t>Treatment (2)</a:t>
            </a:r>
            <a:endParaRPr lang="id-ID" dirty="0"/>
          </a:p>
        </p:txBody>
      </p:sp>
      <p:sp>
        <p:nvSpPr>
          <p:cNvPr id="3" name="Content Placeholder 2"/>
          <p:cNvSpPr>
            <a:spLocks noGrp="1"/>
          </p:cNvSpPr>
          <p:nvPr>
            <p:ph idx="1"/>
          </p:nvPr>
        </p:nvSpPr>
        <p:spPr>
          <a:xfrm>
            <a:off x="428596" y="857232"/>
            <a:ext cx="8229600" cy="4572000"/>
          </a:xfrm>
        </p:spPr>
        <p:txBody>
          <a:bodyPr>
            <a:noAutofit/>
          </a:bodyPr>
          <a:lstStyle/>
          <a:p>
            <a:pPr>
              <a:buNone/>
            </a:pPr>
            <a:r>
              <a:rPr lang="id-ID" sz="2000" dirty="0" smtClean="0"/>
              <a:t>Uraian treatment berisi:</a:t>
            </a:r>
          </a:p>
          <a:p>
            <a:r>
              <a:rPr lang="id-ID" sz="2000" dirty="0" smtClean="0"/>
              <a:t>Menggambarkan “kerangka skenario” lengkap tapi padat.</a:t>
            </a:r>
          </a:p>
          <a:p>
            <a:r>
              <a:rPr lang="id-ID" sz="2000" dirty="0" smtClean="0"/>
              <a:t>Penuturan sudah mengacu pada urutan Tiga babak dan penataan dramatik.</a:t>
            </a:r>
          </a:p>
          <a:p>
            <a:r>
              <a:rPr lang="id-ID" sz="2000" dirty="0" smtClean="0"/>
              <a:t>Uraiannya harus ringkas, komunikatif dan efektif, supaya tidak terlalu tebal.</a:t>
            </a:r>
          </a:p>
          <a:p>
            <a:r>
              <a:rPr lang="id-ID" sz="2000" dirty="0" smtClean="0"/>
              <a:t>Nama orang dan tempat sudah fix, sebagaimana yang akan tampil dalam skenario.</a:t>
            </a:r>
          </a:p>
          <a:p>
            <a:r>
              <a:rPr lang="id-ID" sz="2000" dirty="0" smtClean="0"/>
              <a:t>Dengan pembuatan treatment, kita sudah bisa melakukan pemendekan atau pengembangan uraian sesuai dengan tuntutan cerita dan tuntutan penataan dramatik. Karena dengan dialognya yang panjang lebar dan sudah susah payah kita ciptakan, sulit melakukan perubahan dan juga kita merasa enggan.</a:t>
            </a:r>
          </a:p>
          <a:p>
            <a:r>
              <a:rPr lang="id-ID" sz="2000" dirty="0" smtClean="0"/>
              <a:t>Pada saat menulis treatment, kita dengan leluasa merencanakan aksi pelaku yang membuat adegan menjadi betul-betul hidup, realistik dan menunjang kebutuhan cerita/dramatik. </a:t>
            </a:r>
          </a:p>
          <a:p>
            <a:endParaRPr lang="en-US" sz="2000" dirty="0" smtClean="0"/>
          </a:p>
          <a:p>
            <a:endParaRPr lang="id-ID"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76"/>
            <a:ext cx="8229600" cy="1399032"/>
          </a:xfrm>
        </p:spPr>
        <p:txBody>
          <a:bodyPr/>
          <a:lstStyle/>
          <a:p>
            <a:r>
              <a:rPr lang="id-ID" dirty="0" smtClean="0"/>
              <a:t>Contoh Treatment</a:t>
            </a:r>
            <a:endParaRPr lang="id-ID" dirty="0"/>
          </a:p>
        </p:txBody>
      </p:sp>
      <p:sp>
        <p:nvSpPr>
          <p:cNvPr id="3" name="Content Placeholder 2"/>
          <p:cNvSpPr>
            <a:spLocks noGrp="1"/>
          </p:cNvSpPr>
          <p:nvPr>
            <p:ph idx="1"/>
          </p:nvPr>
        </p:nvSpPr>
        <p:spPr>
          <a:xfrm>
            <a:off x="457200" y="785826"/>
            <a:ext cx="8229600" cy="4572000"/>
          </a:xfrm>
        </p:spPr>
        <p:txBody>
          <a:bodyPr>
            <a:noAutofit/>
          </a:bodyPr>
          <a:lstStyle/>
          <a:p>
            <a:pPr>
              <a:buClr>
                <a:schemeClr val="tx1"/>
              </a:buClr>
              <a:buAutoNum type="arabicPeriod"/>
            </a:pPr>
            <a:r>
              <a:rPr lang="id-ID" sz="1100" dirty="0" smtClean="0"/>
              <a:t>Di </a:t>
            </a:r>
            <a:r>
              <a:rPr lang="id-ID" sz="1100" smtClean="0"/>
              <a:t>dalam sebuah </a:t>
            </a:r>
            <a:r>
              <a:rPr lang="id-ID" sz="1100" dirty="0" smtClean="0"/>
              <a:t>rumah dengan bahan dasar kayu yang dicat putih, dan hari masih subuh. John Quincy Archibald, lelaki negro berusia 35 tahun, sedang asyik tiduran sambil menonton berita pagi di televisi. Denise, sang istri, berusia awal tiga puluhan, dan mengenakan daster, masih tidur menyandar pada sang suami sambil memeluk perutnya.</a:t>
            </a:r>
            <a:br>
              <a:rPr lang="id-ID" sz="1100" dirty="0" smtClean="0"/>
            </a:br>
            <a:r>
              <a:rPr lang="id-ID" sz="1100" dirty="0" smtClean="0"/>
              <a:t/>
            </a:r>
            <a:br>
              <a:rPr lang="id-ID" sz="1100" dirty="0" smtClean="0"/>
            </a:br>
            <a:r>
              <a:rPr lang="id-ID" sz="1100" dirty="0" smtClean="0"/>
              <a:t>Tiba-tiba, John mendengar suara aneh seperti gesekan antara logam dengan logam dari luar. Ia melihat ke arah jendela dengan muka terkejut seakan-akan hal yang tidak diinginkannya terjadi. Tanpa panjang lebar, ia melepaskan pelukan Denise dan membuatnya terbangun. John yang masih memakai celana pendek alias kolor dan baju dalam, bergegas lari turun menuju keluar rumah. Denise yang terbangun bertanya-tanya kepada John, apa gerangan yang terjadi. John tidak mengindahkan sambil terus berlari dan meninggalkan Denise di kamar.</a:t>
            </a:r>
            <a:br>
              <a:rPr lang="id-ID" sz="1100" dirty="0" smtClean="0"/>
            </a:br>
            <a:endParaRPr lang="id-ID" sz="1100" dirty="0" smtClean="0"/>
          </a:p>
          <a:p>
            <a:pPr>
              <a:buClr>
                <a:schemeClr val="tx1"/>
              </a:buClr>
              <a:buAutoNum type="arabicPeriod"/>
            </a:pPr>
            <a:r>
              <a:rPr lang="id-ID" sz="1100" dirty="0" smtClean="0"/>
              <a:t>Di depan rumah John. Terlihat seseorang berjanggut dan mengenakan pakaian dinas telah selesai mengaitkan mobil sedan tua tahun 80an berwarna coklat, yang di parkir di depan rumah John, ke mobil derek. Petugas ini segera kembali ke dalam mobil derek dan ketika itu pula John keluar dari rumahnya tanpa alas kaki.</a:t>
            </a:r>
            <a:br>
              <a:rPr lang="id-ID" sz="1100" dirty="0" smtClean="0"/>
            </a:br>
            <a:r>
              <a:rPr lang="id-ID" sz="1100" dirty="0" smtClean="0"/>
              <a:t/>
            </a:r>
            <a:br>
              <a:rPr lang="id-ID" sz="1100" dirty="0" smtClean="0"/>
            </a:br>
            <a:r>
              <a:rPr lang="id-ID" sz="1100" dirty="0" smtClean="0"/>
              <a:t>Ia berusaha menghampiri petugas yang telah berada di dalam mobil derek sambil berteriak bahwa itu adalah mobil miliknya. Petugas dengan enteng menjawab sambil berlalu, bahwa mobil itu sudah disita oleh bank karena John belum membayar tagihan. Tahu bahwa usahanya sia-sia, John tetap berusaha mengejar mobil derek beserta mobil tua yang sudah berjalan, dan hanya bisa menepak-nepak mobil miliknya sebagai pelampiasan rasa kesal, sambil berteriak-teriak menyuruh petugas berhenti. Ia berhenti berlari dan melihat mobilnya menghilang di belokan.</a:t>
            </a:r>
            <a:br>
              <a:rPr lang="id-ID" sz="1100" dirty="0" smtClean="0"/>
            </a:br>
            <a:r>
              <a:rPr lang="id-ID" sz="1100" dirty="0" smtClean="0"/>
              <a:t>John tetap berdiri di tengah jalan, tolak pinggang, dan dengan nafas sedikit terengah-engah ia menunduk sebentar guna menenangkan diri, kemudian berbalik badan dan mendapati Denise telah bersandar di muka pintu rumah, masih memakai daster, dengan wajah kesal dan menyilakan lengan, menandakan bahwa Denise menyaksikan semuanya. Harusnya disini terjadi percakapan, atau pertengkaran, namun mereka hanya diam dan saling berpandang, karena mereka sadar, mereka tidak ingin menjadi tontonan beberapa tetangga di sekitar mereka yang juga keluar dari rumah, masih mengenakan pakaian tidur, terbangun karena keributan itu, dan menyaksikannya seperti Denise.</a:t>
            </a:r>
            <a:br>
              <a:rPr lang="id-ID" sz="1100" dirty="0" smtClean="0"/>
            </a:br>
            <a:endParaRPr lang="id-ID" sz="1100" dirty="0" smtClean="0"/>
          </a:p>
          <a:p>
            <a:pPr>
              <a:buClr>
                <a:schemeClr val="tx1"/>
              </a:buClr>
              <a:buAutoNum type="arabicPeriod"/>
            </a:pPr>
            <a:r>
              <a:rPr lang="id-ID" sz="1100" dirty="0" smtClean="0"/>
              <a:t>Di dalam rumah, sekitar satu jam kemudian, di ruang dapur sekaligus ruang makan, agak sempit, namun terlihat nyaman karena ditata rapi. John, dengan kemeja berwarna muda yang digulung lengannya, dan celana panjang hitam, tengah duduk di hadapan meja makan kecil berbentuk bundar. Di atas meja....dan seterusnya........dan seterusnya..............</a:t>
            </a:r>
            <a:endParaRPr lang="id-ID" sz="11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500306"/>
            <a:ext cx="8229600" cy="1399032"/>
          </a:xfrm>
        </p:spPr>
        <p:txBody>
          <a:bodyPr/>
          <a:lstStyle/>
          <a:p>
            <a:r>
              <a:rPr lang="en-US" b="1" dirty="0" smtClean="0"/>
              <a:t>NASKAH/</a:t>
            </a:r>
            <a:r>
              <a:rPr lang="en-US" b="1" i="1" dirty="0" smtClean="0"/>
              <a:t>SCRIPT</a:t>
            </a:r>
            <a:r>
              <a:rPr lang="en-US" b="1" dirty="0" smtClean="0"/>
              <a:t>/</a:t>
            </a:r>
            <a:r>
              <a:rPr lang="en-US" b="1" i="1" dirty="0" smtClean="0"/>
              <a:t>SCREENPLAY</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Tim creator </a:t>
            </a:r>
            <a:r>
              <a:rPr lang="en-US" dirty="0" smtClean="0">
                <a:sym typeface="Wingdings" pitchFamily="2" charset="2"/>
              </a:rPr>
              <a:t> </a:t>
            </a:r>
            <a:r>
              <a:rPr lang="en-US" dirty="0" err="1" smtClean="0">
                <a:sym typeface="Wingdings" pitchFamily="2" charset="2"/>
              </a:rPr>
              <a:t>tema</a:t>
            </a:r>
            <a:r>
              <a:rPr lang="en-US" dirty="0" smtClean="0">
                <a:sym typeface="Wingdings" pitchFamily="2" charset="2"/>
              </a:rPr>
              <a:t>, </a:t>
            </a:r>
            <a:r>
              <a:rPr lang="en-US" dirty="0" err="1" smtClean="0">
                <a:sym typeface="Wingdings" pitchFamily="2" charset="2"/>
              </a:rPr>
              <a:t>ide</a:t>
            </a:r>
            <a:r>
              <a:rPr lang="en-US" dirty="0" smtClean="0">
                <a:sym typeface="Wingdings" pitchFamily="2" charset="2"/>
              </a:rPr>
              <a:t> </a:t>
            </a:r>
            <a:r>
              <a:rPr lang="en-US" dirty="0" err="1" smtClean="0">
                <a:sym typeface="Wingdings" pitchFamily="2" charset="2"/>
              </a:rPr>
              <a:t>cerita</a:t>
            </a:r>
            <a:endParaRPr lang="en-US" dirty="0" smtClean="0">
              <a:sym typeface="Wingdings" pitchFamily="2" charset="2"/>
            </a:endParaRPr>
          </a:p>
          <a:p>
            <a:r>
              <a:rPr lang="en-US" dirty="0" err="1" smtClean="0">
                <a:sym typeface="Wingdings" pitchFamily="2" charset="2"/>
              </a:rPr>
              <a:t>Scriptwritter</a:t>
            </a:r>
            <a:r>
              <a:rPr lang="en-US" dirty="0" smtClean="0">
                <a:sym typeface="Wingdings" pitchFamily="2" charset="2"/>
              </a:rPr>
              <a:t>  </a:t>
            </a:r>
            <a:r>
              <a:rPr lang="en-US" dirty="0" err="1" smtClean="0">
                <a:sym typeface="Wingdings" pitchFamily="2" charset="2"/>
              </a:rPr>
              <a:t>menulis</a:t>
            </a:r>
            <a:r>
              <a:rPr lang="en-US" dirty="0" smtClean="0">
                <a:sym typeface="Wingdings" pitchFamily="2" charset="2"/>
              </a:rPr>
              <a:t> </a:t>
            </a:r>
            <a:r>
              <a:rPr lang="en-US" dirty="0" err="1" smtClean="0">
                <a:sym typeface="Wingdings" pitchFamily="2" charset="2"/>
              </a:rPr>
              <a:t>naskah</a:t>
            </a:r>
            <a:endParaRPr lang="en-US" dirty="0" smtClean="0">
              <a:sym typeface="Wingdings" pitchFamily="2" charset="2"/>
            </a:endParaRPr>
          </a:p>
          <a:p>
            <a:r>
              <a:rPr lang="en-US" dirty="0" err="1" smtClean="0">
                <a:sym typeface="Wingdings" pitchFamily="2" charset="2"/>
              </a:rPr>
              <a:t>Sistim</a:t>
            </a:r>
            <a:r>
              <a:rPr lang="en-US" dirty="0" smtClean="0">
                <a:sym typeface="Wingdings" pitchFamily="2" charset="2"/>
              </a:rPr>
              <a:t> </a:t>
            </a:r>
            <a:r>
              <a:rPr lang="en-US" dirty="0" err="1" smtClean="0">
                <a:sym typeface="Wingdings" pitchFamily="2" charset="2"/>
              </a:rPr>
              <a:t>penulisan</a:t>
            </a:r>
            <a:r>
              <a:rPr lang="en-US" dirty="0" smtClean="0">
                <a:sym typeface="Wingdings" pitchFamily="2" charset="2"/>
              </a:rPr>
              <a:t> </a:t>
            </a:r>
            <a:r>
              <a:rPr lang="en-US" dirty="0" err="1" smtClean="0">
                <a:sym typeface="Wingdings" pitchFamily="2" charset="2"/>
              </a:rPr>
              <a:t>naskah</a:t>
            </a:r>
            <a:r>
              <a:rPr lang="en-US" dirty="0" smtClean="0">
                <a:sym typeface="Wingdings" pitchFamily="2" charset="2"/>
              </a:rPr>
              <a:t> </a:t>
            </a:r>
            <a:r>
              <a:rPr lang="en-US" dirty="0" err="1" smtClean="0">
                <a:sym typeface="Wingdings" pitchFamily="2" charset="2"/>
              </a:rPr>
              <a:t>alir</a:t>
            </a:r>
            <a:r>
              <a:rPr lang="en-US" dirty="0" smtClean="0">
                <a:sym typeface="Wingdings" pitchFamily="2" charset="2"/>
              </a:rPr>
              <a:t>  </a:t>
            </a:r>
            <a:r>
              <a:rPr lang="en-US" dirty="0" err="1" smtClean="0">
                <a:sym typeface="Wingdings" pitchFamily="2" charset="2"/>
              </a:rPr>
              <a:t>kelenturan</a:t>
            </a:r>
            <a:r>
              <a:rPr lang="en-US" dirty="0" smtClean="0">
                <a:sym typeface="Wingdings" pitchFamily="2" charset="2"/>
              </a:rPr>
              <a:t> </a:t>
            </a:r>
            <a:r>
              <a:rPr lang="en-US" dirty="0" err="1" smtClean="0">
                <a:sym typeface="Wingdings" pitchFamily="2" charset="2"/>
              </a:rPr>
              <a:t>dalam</a:t>
            </a:r>
            <a:r>
              <a:rPr lang="en-US" dirty="0" smtClean="0">
                <a:sym typeface="Wingdings" pitchFamily="2" charset="2"/>
              </a:rPr>
              <a:t> </a:t>
            </a:r>
            <a:r>
              <a:rPr lang="en-US" dirty="0" err="1" smtClean="0">
                <a:sym typeface="Wingdings" pitchFamily="2" charset="2"/>
              </a:rPr>
              <a:t>teknis</a:t>
            </a:r>
            <a:r>
              <a:rPr lang="en-US" dirty="0" smtClean="0">
                <a:sym typeface="Wingdings" pitchFamily="2" charset="2"/>
              </a:rPr>
              <a:t> </a:t>
            </a:r>
            <a:r>
              <a:rPr lang="en-US" dirty="0" err="1" smtClean="0">
                <a:sym typeface="Wingdings" pitchFamily="2" charset="2"/>
              </a:rPr>
              <a:t>penulisan</a:t>
            </a:r>
            <a:endParaRPr lang="en-US" dirty="0" smtClean="0">
              <a:sym typeface="Wingdings" pitchFamily="2" charset="2"/>
            </a:endParaRPr>
          </a:p>
          <a:p>
            <a:r>
              <a:rPr lang="en-US" dirty="0" err="1" smtClean="0">
                <a:sym typeface="Wingdings" pitchFamily="2" charset="2"/>
              </a:rPr>
              <a:t>Naskah</a:t>
            </a:r>
            <a:r>
              <a:rPr lang="en-US" dirty="0" smtClean="0">
                <a:sym typeface="Wingdings" pitchFamily="2" charset="2"/>
              </a:rPr>
              <a:t>  </a:t>
            </a:r>
            <a:r>
              <a:rPr lang="en-US" dirty="0" err="1" smtClean="0">
                <a:sym typeface="Wingdings" pitchFamily="2" charset="2"/>
              </a:rPr>
              <a:t>pemaparan</a:t>
            </a:r>
            <a:r>
              <a:rPr lang="en-US" dirty="0" smtClean="0">
                <a:sym typeface="Wingdings" pitchFamily="2" charset="2"/>
              </a:rPr>
              <a:t> data visual </a:t>
            </a:r>
            <a:r>
              <a:rPr lang="en-US" dirty="0" err="1" smtClean="0">
                <a:sym typeface="Wingdings" pitchFamily="2" charset="2"/>
              </a:rPr>
              <a:t>yg</a:t>
            </a:r>
            <a:r>
              <a:rPr lang="en-US" dirty="0" smtClean="0">
                <a:sym typeface="Wingdings" pitchFamily="2" charset="2"/>
              </a:rPr>
              <a:t> </a:t>
            </a:r>
            <a:r>
              <a:rPr lang="en-US" dirty="0" err="1" smtClean="0">
                <a:sym typeface="Wingdings" pitchFamily="2" charset="2"/>
              </a:rPr>
              <a:t>rinci</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Menulis</a:t>
            </a:r>
            <a:r>
              <a:rPr lang="en-US" dirty="0" smtClean="0"/>
              <a:t> </a:t>
            </a:r>
            <a:r>
              <a:rPr lang="en-US" dirty="0" err="1" smtClean="0"/>
              <a:t>naskah</a:t>
            </a:r>
            <a:r>
              <a:rPr lang="en-US" dirty="0" smtClean="0"/>
              <a:t> </a:t>
            </a:r>
            <a:endParaRPr lang="en-US" dirty="0"/>
          </a:p>
        </p:txBody>
      </p:sp>
      <p:sp>
        <p:nvSpPr>
          <p:cNvPr id="3" name="Content Placeholder 2"/>
          <p:cNvSpPr>
            <a:spLocks noGrp="1"/>
          </p:cNvSpPr>
          <p:nvPr>
            <p:ph idx="1"/>
          </p:nvPr>
        </p:nvSpPr>
        <p:spPr/>
        <p:txBody>
          <a:bodyPr/>
          <a:lstStyle/>
          <a:p>
            <a:pPr>
              <a:buNone/>
            </a:pPr>
            <a:r>
              <a:rPr lang="en-US" dirty="0" smtClean="0"/>
              <a:t>	</a:t>
            </a:r>
            <a:r>
              <a:rPr lang="en-US" dirty="0" err="1" smtClean="0"/>
              <a:t>Suatu</a:t>
            </a:r>
            <a:r>
              <a:rPr lang="en-US" dirty="0" smtClean="0"/>
              <a:t> </a:t>
            </a:r>
            <a:r>
              <a:rPr lang="en-US" dirty="0" err="1" smtClean="0"/>
              <a:t>naskah</a:t>
            </a:r>
            <a:r>
              <a:rPr lang="en-US" dirty="0" smtClean="0"/>
              <a:t> </a:t>
            </a:r>
            <a:r>
              <a:rPr lang="en-US" dirty="0" err="1" smtClean="0"/>
              <a:t>semestinya</a:t>
            </a:r>
            <a:r>
              <a:rPr lang="en-US" dirty="0" smtClean="0"/>
              <a:t> </a:t>
            </a:r>
            <a:r>
              <a:rPr lang="en-US" dirty="0" err="1" smtClean="0"/>
              <a:t>berisi</a:t>
            </a:r>
            <a:r>
              <a:rPr lang="en-US" dirty="0" smtClean="0"/>
              <a:t> </a:t>
            </a:r>
          </a:p>
          <a:p>
            <a:pPr>
              <a:buNone/>
            </a:pPr>
            <a:r>
              <a:rPr lang="en-US" i="1" dirty="0" smtClean="0"/>
              <a:t>	Title Page</a:t>
            </a:r>
            <a:r>
              <a:rPr lang="en-US" dirty="0" smtClean="0"/>
              <a:t>, </a:t>
            </a:r>
            <a:r>
              <a:rPr lang="en-US" i="1" dirty="0" smtClean="0"/>
              <a:t>Scene Heading</a:t>
            </a:r>
            <a:r>
              <a:rPr lang="en-US" dirty="0" smtClean="0"/>
              <a:t>, </a:t>
            </a:r>
            <a:r>
              <a:rPr lang="en-US" i="1" dirty="0" smtClean="0"/>
              <a:t>Action</a:t>
            </a:r>
            <a:r>
              <a:rPr lang="en-US" dirty="0" smtClean="0"/>
              <a:t>, </a:t>
            </a:r>
            <a:r>
              <a:rPr lang="en-US" i="1" dirty="0" smtClean="0"/>
              <a:t>Dialogue</a:t>
            </a:r>
            <a:r>
              <a:rPr lang="en-US" dirty="0" smtClean="0"/>
              <a:t>, </a:t>
            </a:r>
            <a:r>
              <a:rPr lang="en-US" i="1" dirty="0" smtClean="0"/>
              <a:t>Parenthetical</a:t>
            </a:r>
            <a:r>
              <a:rPr lang="en-US" dirty="0" smtClean="0"/>
              <a:t> </a:t>
            </a:r>
            <a:r>
              <a:rPr lang="en-US" dirty="0" err="1" smtClean="0"/>
              <a:t>dan</a:t>
            </a:r>
            <a:r>
              <a:rPr lang="en-US" dirty="0" smtClean="0"/>
              <a:t> </a:t>
            </a:r>
            <a:r>
              <a:rPr lang="en-US" i="1" dirty="0" smtClean="0"/>
              <a:t>Transition</a:t>
            </a:r>
            <a:r>
              <a:rPr lang="en-US" dirty="0" smtClean="0"/>
              <a:t>.</a:t>
            </a:r>
          </a:p>
          <a:p>
            <a:pPr>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285728"/>
            <a:ext cx="8229600" cy="6286544"/>
          </a:xfrm>
        </p:spPr>
        <p:txBody>
          <a:bodyPr/>
          <a:lstStyle/>
          <a:p>
            <a:pPr lvl="0"/>
            <a:r>
              <a:rPr lang="en-US" i="1" dirty="0" smtClean="0"/>
              <a:t>Title Page</a:t>
            </a:r>
            <a:r>
              <a:rPr lang="en-US" dirty="0" smtClean="0"/>
              <a:t>, </a:t>
            </a:r>
            <a:r>
              <a:rPr lang="en-US" dirty="0" err="1" smtClean="0"/>
              <a:t>adalah</a:t>
            </a:r>
            <a:r>
              <a:rPr lang="en-US" dirty="0" smtClean="0"/>
              <a:t> </a:t>
            </a:r>
            <a:r>
              <a:rPr lang="en-US" dirty="0" err="1" smtClean="0"/>
              <a:t>judul</a:t>
            </a:r>
            <a:r>
              <a:rPr lang="en-US" dirty="0" smtClean="0"/>
              <a:t> yang </a:t>
            </a:r>
            <a:r>
              <a:rPr lang="en-US" dirty="0" err="1" smtClean="0"/>
              <a:t>akan</a:t>
            </a:r>
            <a:r>
              <a:rPr lang="en-US" dirty="0" smtClean="0"/>
              <a:t> </a:t>
            </a:r>
            <a:r>
              <a:rPr lang="en-US" dirty="0" err="1" smtClean="0"/>
              <a:t>dijadikan</a:t>
            </a:r>
            <a:r>
              <a:rPr lang="en-US" dirty="0" smtClean="0"/>
              <a:t> </a:t>
            </a:r>
            <a:r>
              <a:rPr lang="en-US" dirty="0" err="1" smtClean="0"/>
              <a:t>pedoman</a:t>
            </a:r>
            <a:r>
              <a:rPr lang="en-US" dirty="0" smtClean="0"/>
              <a:t> </a:t>
            </a:r>
            <a:r>
              <a:rPr lang="en-US" dirty="0" err="1" smtClean="0"/>
              <a:t>pertama</a:t>
            </a:r>
            <a:r>
              <a:rPr lang="en-US" dirty="0" smtClean="0"/>
              <a:t> </a:t>
            </a:r>
            <a:r>
              <a:rPr lang="en-US" dirty="0" err="1" smtClean="0"/>
              <a:t>bagi</a:t>
            </a:r>
            <a:r>
              <a:rPr lang="en-US" dirty="0" smtClean="0"/>
              <a:t> </a:t>
            </a:r>
            <a:r>
              <a:rPr lang="en-US" dirty="0" err="1" smtClean="0"/>
              <a:t>seorang</a:t>
            </a:r>
            <a:r>
              <a:rPr lang="en-US" dirty="0" smtClean="0"/>
              <a:t> </a:t>
            </a:r>
            <a:r>
              <a:rPr lang="en-US" dirty="0" err="1" smtClean="0"/>
              <a:t>produser</a:t>
            </a:r>
            <a:r>
              <a:rPr lang="en-US" dirty="0" smtClean="0"/>
              <a:t> </a:t>
            </a:r>
            <a:r>
              <a:rPr lang="en-US" dirty="0" err="1" smtClean="0"/>
              <a:t>untuk</a:t>
            </a:r>
            <a:r>
              <a:rPr lang="en-US" dirty="0" smtClean="0"/>
              <a:t> </a:t>
            </a:r>
            <a:r>
              <a:rPr lang="en-US" dirty="0" err="1" smtClean="0"/>
              <a:t>menilai</a:t>
            </a:r>
            <a:r>
              <a:rPr lang="en-US" dirty="0" smtClean="0"/>
              <a:t> </a:t>
            </a:r>
            <a:r>
              <a:rPr lang="en-US" dirty="0" err="1" smtClean="0"/>
              <a:t>apakah</a:t>
            </a:r>
            <a:r>
              <a:rPr lang="en-US" dirty="0" smtClean="0"/>
              <a:t> </a:t>
            </a:r>
            <a:r>
              <a:rPr lang="en-US" dirty="0" err="1" smtClean="0"/>
              <a:t>pembuat</a:t>
            </a:r>
            <a:r>
              <a:rPr lang="en-US" dirty="0" smtClean="0"/>
              <a:t> </a:t>
            </a:r>
            <a:r>
              <a:rPr lang="en-US" dirty="0" err="1" smtClean="0"/>
              <a:t>naskah</a:t>
            </a:r>
            <a:r>
              <a:rPr lang="en-US" dirty="0" smtClean="0"/>
              <a:t> </a:t>
            </a:r>
            <a:r>
              <a:rPr lang="en-US" dirty="0" err="1" smtClean="0"/>
              <a:t>itu</a:t>
            </a:r>
            <a:r>
              <a:rPr lang="en-US" dirty="0" smtClean="0"/>
              <a:t> </a:t>
            </a:r>
            <a:r>
              <a:rPr lang="en-US" dirty="0" err="1" smtClean="0"/>
              <a:t>seorang</a:t>
            </a:r>
            <a:r>
              <a:rPr lang="en-US" dirty="0" smtClean="0"/>
              <a:t> </a:t>
            </a:r>
            <a:r>
              <a:rPr lang="en-US" dirty="0" err="1" smtClean="0"/>
              <a:t>profesional</a:t>
            </a:r>
            <a:r>
              <a:rPr lang="en-US" dirty="0" smtClean="0"/>
              <a:t> </a:t>
            </a:r>
            <a:r>
              <a:rPr lang="en-US" dirty="0" err="1" smtClean="0"/>
              <a:t>atau</a:t>
            </a:r>
            <a:r>
              <a:rPr lang="en-US" dirty="0" smtClean="0"/>
              <a:t> </a:t>
            </a:r>
            <a:r>
              <a:rPr lang="en-US" dirty="0" err="1" smtClean="0"/>
              <a:t>hanya</a:t>
            </a:r>
            <a:r>
              <a:rPr lang="en-US" dirty="0" smtClean="0"/>
              <a:t> </a:t>
            </a:r>
            <a:r>
              <a:rPr lang="en-US" dirty="0" err="1" smtClean="0"/>
              <a:t>amatiran</a:t>
            </a:r>
            <a:r>
              <a:rPr lang="en-US" dirty="0" smtClean="0"/>
              <a:t>.</a:t>
            </a:r>
          </a:p>
          <a:p>
            <a:pPr lvl="0"/>
            <a:r>
              <a:rPr lang="en-US" i="1" dirty="0" smtClean="0"/>
              <a:t>Scene Heading</a:t>
            </a:r>
            <a:r>
              <a:rPr lang="en-US" dirty="0" smtClean="0"/>
              <a:t>, </a:t>
            </a:r>
            <a:r>
              <a:rPr lang="en-US" dirty="0" err="1" smtClean="0"/>
              <a:t>merupakan</a:t>
            </a:r>
            <a:r>
              <a:rPr lang="en-US" dirty="0" smtClean="0"/>
              <a:t> </a:t>
            </a:r>
            <a:r>
              <a:rPr lang="en-US" dirty="0" err="1" smtClean="0"/>
              <a:t>sebuah</a:t>
            </a:r>
            <a:r>
              <a:rPr lang="en-US" dirty="0" smtClean="0"/>
              <a:t> </a:t>
            </a:r>
            <a:r>
              <a:rPr lang="en-US" dirty="0" err="1" smtClean="0"/>
              <a:t>petunjuk</a:t>
            </a:r>
            <a:r>
              <a:rPr lang="en-US" dirty="0" smtClean="0"/>
              <a:t> </a:t>
            </a:r>
            <a:r>
              <a:rPr lang="en-US" dirty="0" err="1" smtClean="0"/>
              <a:t>dimulainya</a:t>
            </a:r>
            <a:r>
              <a:rPr lang="en-US" dirty="0" smtClean="0"/>
              <a:t> </a:t>
            </a:r>
            <a:r>
              <a:rPr lang="en-US" dirty="0" err="1" smtClean="0"/>
              <a:t>suatu</a:t>
            </a:r>
            <a:r>
              <a:rPr lang="en-US" dirty="0" smtClean="0"/>
              <a:t> </a:t>
            </a:r>
            <a:r>
              <a:rPr lang="en-US" dirty="0" err="1" smtClean="0"/>
              <a:t>naskah</a:t>
            </a:r>
            <a:r>
              <a:rPr lang="en-US" dirty="0" smtClean="0"/>
              <a:t>. </a:t>
            </a:r>
            <a:r>
              <a:rPr lang="en-US" dirty="0" err="1" smtClean="0"/>
              <a:t>Kata</a:t>
            </a:r>
            <a:r>
              <a:rPr lang="en-US" dirty="0" smtClean="0"/>
              <a:t> yang </a:t>
            </a:r>
            <a:r>
              <a:rPr lang="en-US" dirty="0" err="1" smtClean="0"/>
              <a:t>digunakan</a:t>
            </a:r>
            <a:r>
              <a:rPr lang="en-US" dirty="0" smtClean="0"/>
              <a:t> </a:t>
            </a:r>
            <a:r>
              <a:rPr lang="en-US" dirty="0" err="1" smtClean="0"/>
              <a:t>yaitu</a:t>
            </a:r>
            <a:r>
              <a:rPr lang="en-US" dirty="0" smtClean="0"/>
              <a:t> "EXT. -- " </a:t>
            </a:r>
            <a:r>
              <a:rPr lang="en-US" dirty="0" err="1" smtClean="0"/>
              <a:t>jika</a:t>
            </a:r>
            <a:r>
              <a:rPr lang="en-US" dirty="0" smtClean="0"/>
              <a:t> </a:t>
            </a:r>
            <a:r>
              <a:rPr lang="en-US" dirty="0" err="1" smtClean="0"/>
              <a:t>ceritanya</a:t>
            </a:r>
            <a:r>
              <a:rPr lang="en-US" dirty="0" smtClean="0"/>
              <a:t> </a:t>
            </a:r>
            <a:r>
              <a:rPr lang="en-US" dirty="0" err="1" smtClean="0"/>
              <a:t>berada</a:t>
            </a:r>
            <a:r>
              <a:rPr lang="en-US" dirty="0" smtClean="0"/>
              <a:t> </a:t>
            </a:r>
            <a:r>
              <a:rPr lang="en-US" dirty="0" err="1" smtClean="0"/>
              <a:t>diluar</a:t>
            </a:r>
            <a:r>
              <a:rPr lang="en-US" dirty="0" smtClean="0"/>
              <a:t> </a:t>
            </a:r>
            <a:r>
              <a:rPr lang="en-US" dirty="0" err="1" smtClean="0"/>
              <a:t>ruangan</a:t>
            </a:r>
            <a:r>
              <a:rPr lang="en-US" dirty="0" smtClean="0"/>
              <a:t>. Dan "INT. -- " </a:t>
            </a:r>
            <a:r>
              <a:rPr lang="en-US" dirty="0" err="1" smtClean="0"/>
              <a:t>jika</a:t>
            </a:r>
            <a:r>
              <a:rPr lang="en-US" dirty="0" smtClean="0"/>
              <a:t> </a:t>
            </a:r>
            <a:r>
              <a:rPr lang="en-US" dirty="0" err="1" smtClean="0"/>
              <a:t>ceritanya</a:t>
            </a:r>
            <a:r>
              <a:rPr lang="en-US" dirty="0" smtClean="0"/>
              <a:t> </a:t>
            </a:r>
            <a:r>
              <a:rPr lang="en-US" dirty="0" err="1" smtClean="0"/>
              <a:t>berada</a:t>
            </a:r>
            <a:r>
              <a:rPr lang="en-US" dirty="0" smtClean="0"/>
              <a:t> </a:t>
            </a:r>
            <a:r>
              <a:rPr lang="en-US" dirty="0" err="1" smtClean="0"/>
              <a:t>didalam</a:t>
            </a:r>
            <a:r>
              <a:rPr lang="en-US" dirty="0" smtClean="0"/>
              <a:t> </a:t>
            </a:r>
            <a:r>
              <a:rPr lang="en-US" dirty="0" err="1" smtClean="0"/>
              <a:t>ruangan</a:t>
            </a:r>
            <a:r>
              <a:rPr lang="en-US" dirty="0" smtClean="0"/>
              <a:t>. </a:t>
            </a:r>
            <a:r>
              <a:rPr lang="en-US" dirty="0" err="1" smtClean="0"/>
              <a:t>Kemudian</a:t>
            </a:r>
            <a:r>
              <a:rPr lang="en-US" dirty="0" smtClean="0"/>
              <a:t> </a:t>
            </a:r>
            <a:r>
              <a:rPr lang="en-US" dirty="0" err="1" smtClean="0"/>
              <a:t>diikuti</a:t>
            </a:r>
            <a:r>
              <a:rPr lang="en-US" dirty="0" smtClean="0"/>
              <a:t> </a:t>
            </a:r>
            <a:r>
              <a:rPr lang="en-US" dirty="0" err="1" smtClean="0"/>
              <a:t>nama</a:t>
            </a:r>
            <a:r>
              <a:rPr lang="en-US" dirty="0" smtClean="0"/>
              <a:t> </a:t>
            </a:r>
            <a:r>
              <a:rPr lang="en-US" dirty="0" err="1" smtClean="0"/>
              <a:t>sebuah</a:t>
            </a:r>
            <a:r>
              <a:rPr lang="en-US" dirty="0" smtClean="0"/>
              <a:t> </a:t>
            </a:r>
            <a:r>
              <a:rPr lang="en-US" dirty="0" err="1" smtClean="0"/>
              <a:t>tempat</a:t>
            </a:r>
            <a:r>
              <a:rPr lang="en-US" dirty="0" smtClean="0"/>
              <a:t> yang </a:t>
            </a:r>
            <a:r>
              <a:rPr lang="en-US" dirty="0" err="1" smtClean="0"/>
              <a:t>harus</a:t>
            </a:r>
            <a:r>
              <a:rPr lang="en-US" dirty="0" smtClean="0"/>
              <a:t> </a:t>
            </a:r>
            <a:r>
              <a:rPr lang="en-US" dirty="0" err="1" smtClean="0"/>
              <a:t>ditulis</a:t>
            </a:r>
            <a:r>
              <a:rPr lang="en-US" dirty="0" smtClean="0"/>
              <a:t> </a:t>
            </a:r>
            <a:r>
              <a:rPr lang="en-US" dirty="0" err="1" smtClean="0"/>
              <a:t>kapital</a:t>
            </a:r>
            <a:r>
              <a:rPr lang="en-US" dirty="0" smtClean="0"/>
              <a:t>.</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285728"/>
            <a:ext cx="8229600" cy="6286544"/>
          </a:xfrm>
        </p:spPr>
        <p:txBody>
          <a:bodyPr/>
          <a:lstStyle/>
          <a:p>
            <a:pPr lvl="0"/>
            <a:r>
              <a:rPr lang="en-US" i="1" dirty="0" smtClean="0"/>
              <a:t>Action</a:t>
            </a:r>
            <a:r>
              <a:rPr lang="en-US" dirty="0" smtClean="0"/>
              <a:t>, </a:t>
            </a:r>
            <a:r>
              <a:rPr lang="en-US" dirty="0" err="1" smtClean="0"/>
              <a:t>biasanya</a:t>
            </a:r>
            <a:r>
              <a:rPr lang="en-US" dirty="0" smtClean="0"/>
              <a:t> </a:t>
            </a:r>
            <a:r>
              <a:rPr lang="en-US" dirty="0" err="1" smtClean="0"/>
              <a:t>ditulis</a:t>
            </a:r>
            <a:r>
              <a:rPr lang="en-US" dirty="0" smtClean="0"/>
              <a:t> 2 </a:t>
            </a:r>
            <a:r>
              <a:rPr lang="en-US" dirty="0" err="1" smtClean="0"/>
              <a:t>baris</a:t>
            </a:r>
            <a:r>
              <a:rPr lang="en-US" dirty="0" smtClean="0"/>
              <a:t> </a:t>
            </a:r>
            <a:r>
              <a:rPr lang="en-US" dirty="0" err="1" smtClean="0"/>
              <a:t>dibawah</a:t>
            </a:r>
            <a:r>
              <a:rPr lang="en-US" dirty="0" smtClean="0"/>
              <a:t> </a:t>
            </a:r>
            <a:r>
              <a:rPr lang="en-US" i="1" dirty="0" smtClean="0"/>
              <a:t>Scene Heading</a:t>
            </a:r>
            <a:r>
              <a:rPr lang="en-US" dirty="0" smtClean="0"/>
              <a:t>. </a:t>
            </a:r>
            <a:r>
              <a:rPr lang="en-US" i="1" dirty="0" smtClean="0"/>
              <a:t>Action</a:t>
            </a:r>
            <a:r>
              <a:rPr lang="en-US" dirty="0" smtClean="0"/>
              <a:t> </a:t>
            </a:r>
            <a:r>
              <a:rPr lang="en-US" dirty="0" err="1" smtClean="0"/>
              <a:t>adalah</a:t>
            </a:r>
            <a:r>
              <a:rPr lang="en-US" dirty="0" smtClean="0"/>
              <a:t> </a:t>
            </a:r>
            <a:r>
              <a:rPr lang="en-US" dirty="0" err="1" smtClean="0"/>
              <a:t>gambaran</a:t>
            </a:r>
            <a:r>
              <a:rPr lang="en-US" dirty="0" smtClean="0"/>
              <a:t> yang </a:t>
            </a:r>
            <a:r>
              <a:rPr lang="en-US" dirty="0" err="1" smtClean="0"/>
              <a:t>menceritakan</a:t>
            </a:r>
            <a:r>
              <a:rPr lang="en-US" dirty="0" smtClean="0"/>
              <a:t> </a:t>
            </a:r>
            <a:r>
              <a:rPr lang="en-US" dirty="0" err="1" smtClean="0"/>
              <a:t>apapun</a:t>
            </a:r>
            <a:r>
              <a:rPr lang="en-US" dirty="0" smtClean="0"/>
              <a:t> yang </a:t>
            </a:r>
            <a:r>
              <a:rPr lang="en-US" dirty="0" err="1" smtClean="0"/>
              <a:t>akan</a:t>
            </a:r>
            <a:r>
              <a:rPr lang="en-US" dirty="0" smtClean="0"/>
              <a:t> </a:t>
            </a:r>
            <a:r>
              <a:rPr lang="en-US" dirty="0" err="1" smtClean="0"/>
              <a:t>terlihat</a:t>
            </a:r>
            <a:r>
              <a:rPr lang="en-US" dirty="0" smtClean="0"/>
              <a:t> </a:t>
            </a:r>
            <a:r>
              <a:rPr lang="en-US" dirty="0" err="1" smtClean="0"/>
              <a:t>dalam</a:t>
            </a:r>
            <a:r>
              <a:rPr lang="en-US" dirty="0" smtClean="0"/>
              <a:t> </a:t>
            </a:r>
            <a:r>
              <a:rPr lang="en-US" dirty="0" err="1" smtClean="0"/>
              <a:t>adegan</a:t>
            </a:r>
            <a:r>
              <a:rPr lang="en-US" dirty="0" smtClean="0"/>
              <a:t> film </a:t>
            </a:r>
            <a:r>
              <a:rPr lang="en-US" dirty="0" err="1" smtClean="0"/>
              <a:t>dan</a:t>
            </a:r>
            <a:r>
              <a:rPr lang="en-US" dirty="0" smtClean="0"/>
              <a:t> </a:t>
            </a:r>
            <a:r>
              <a:rPr lang="en-US" dirty="0" err="1" smtClean="0"/>
              <a:t>selalu</a:t>
            </a:r>
            <a:r>
              <a:rPr lang="en-US" dirty="0" smtClean="0"/>
              <a:t> </a:t>
            </a:r>
            <a:r>
              <a:rPr lang="en-US" dirty="0" err="1" smtClean="0"/>
              <a:t>pada</a:t>
            </a:r>
            <a:r>
              <a:rPr lang="en-US" dirty="0" smtClean="0"/>
              <a:t> </a:t>
            </a:r>
            <a:r>
              <a:rPr lang="en-US" dirty="0" err="1" smtClean="0"/>
              <a:t>keadaan</a:t>
            </a:r>
            <a:r>
              <a:rPr lang="en-US" dirty="0" smtClean="0"/>
              <a:t> </a:t>
            </a:r>
            <a:r>
              <a:rPr lang="en-US" dirty="0" err="1" smtClean="0"/>
              <a:t>sekarang</a:t>
            </a:r>
            <a:r>
              <a:rPr lang="en-US" dirty="0" smtClean="0"/>
              <a:t> ( </a:t>
            </a:r>
            <a:r>
              <a:rPr lang="en-US" i="1" dirty="0" smtClean="0"/>
              <a:t>Present Time</a:t>
            </a:r>
            <a:r>
              <a:rPr lang="en-US" dirty="0" smtClean="0"/>
              <a:t> ). </a:t>
            </a:r>
            <a:r>
              <a:rPr lang="en-US" dirty="0" err="1" smtClean="0"/>
              <a:t>Saat</a:t>
            </a:r>
            <a:r>
              <a:rPr lang="en-US" dirty="0" smtClean="0"/>
              <a:t> </a:t>
            </a:r>
            <a:r>
              <a:rPr lang="en-US" dirty="0" err="1" smtClean="0"/>
              <a:t>memperkenalkan</a:t>
            </a:r>
            <a:r>
              <a:rPr lang="en-US" dirty="0" smtClean="0"/>
              <a:t> </a:t>
            </a:r>
            <a:r>
              <a:rPr lang="en-US" dirty="0" err="1" smtClean="0"/>
              <a:t>karakter</a:t>
            </a:r>
            <a:r>
              <a:rPr lang="en-US" dirty="0" smtClean="0"/>
              <a:t>, </a:t>
            </a:r>
            <a:r>
              <a:rPr lang="en-US" dirty="0" err="1" smtClean="0"/>
              <a:t>karakter</a:t>
            </a:r>
            <a:r>
              <a:rPr lang="en-US" dirty="0" smtClean="0"/>
              <a:t> </a:t>
            </a:r>
            <a:r>
              <a:rPr lang="en-US" dirty="0" err="1" smtClean="0"/>
              <a:t>tersebut</a:t>
            </a:r>
            <a:r>
              <a:rPr lang="en-US" dirty="0" smtClean="0"/>
              <a:t> </a:t>
            </a:r>
            <a:r>
              <a:rPr lang="en-US" dirty="0" err="1" smtClean="0"/>
              <a:t>harus</a:t>
            </a:r>
            <a:r>
              <a:rPr lang="en-US" dirty="0" smtClean="0"/>
              <a:t> </a:t>
            </a:r>
            <a:r>
              <a:rPr lang="en-US" dirty="0" err="1" smtClean="0"/>
              <a:t>ditulis</a:t>
            </a:r>
            <a:r>
              <a:rPr lang="en-US" dirty="0" smtClean="0"/>
              <a:t> </a:t>
            </a:r>
            <a:r>
              <a:rPr lang="en-US" dirty="0" err="1" smtClean="0"/>
              <a:t>kapital</a:t>
            </a:r>
            <a:r>
              <a:rPr lang="en-US" dirty="0" smtClean="0"/>
              <a:t>.</a:t>
            </a:r>
          </a:p>
          <a:p>
            <a:pPr lvl="0"/>
            <a:r>
              <a:rPr lang="en-US" i="1" dirty="0" smtClean="0"/>
              <a:t>Dialogue</a:t>
            </a:r>
            <a:r>
              <a:rPr lang="en-US" dirty="0" smtClean="0"/>
              <a:t>, </a:t>
            </a:r>
            <a:r>
              <a:rPr lang="en-US" dirty="0" err="1" smtClean="0"/>
              <a:t>merupakan</a:t>
            </a:r>
            <a:r>
              <a:rPr lang="en-US" dirty="0" smtClean="0"/>
              <a:t> </a:t>
            </a:r>
            <a:r>
              <a:rPr lang="en-US" dirty="0" err="1" smtClean="0"/>
              <a:t>segala</a:t>
            </a:r>
            <a:r>
              <a:rPr lang="en-US" dirty="0" smtClean="0"/>
              <a:t> </a:t>
            </a:r>
            <a:r>
              <a:rPr lang="en-US" dirty="0" err="1" smtClean="0"/>
              <a:t>sesuatu</a:t>
            </a:r>
            <a:r>
              <a:rPr lang="en-US" dirty="0" smtClean="0"/>
              <a:t> yang </a:t>
            </a:r>
            <a:r>
              <a:rPr lang="en-US" dirty="0" err="1" smtClean="0"/>
              <a:t>dibicarakan</a:t>
            </a:r>
            <a:r>
              <a:rPr lang="en-US" dirty="0" smtClean="0"/>
              <a:t> </a:t>
            </a:r>
            <a:r>
              <a:rPr lang="en-US" dirty="0" err="1" smtClean="0"/>
              <a:t>oleh</a:t>
            </a:r>
            <a:r>
              <a:rPr lang="en-US" dirty="0" smtClean="0"/>
              <a:t> </a:t>
            </a:r>
            <a:r>
              <a:rPr lang="en-US" dirty="0" err="1" smtClean="0"/>
              <a:t>tokoh</a:t>
            </a:r>
            <a:r>
              <a:rPr lang="en-US" dirty="0" smtClean="0"/>
              <a:t> </a:t>
            </a:r>
            <a:r>
              <a:rPr lang="en-US" dirty="0" err="1" smtClean="0"/>
              <a:t>atau</a:t>
            </a:r>
            <a:r>
              <a:rPr lang="en-US" dirty="0" smtClean="0"/>
              <a:t> </a:t>
            </a:r>
            <a:r>
              <a:rPr lang="en-US" dirty="0" err="1" smtClean="0"/>
              <a:t>karakter</a:t>
            </a:r>
            <a:r>
              <a:rPr lang="en-US" dirty="0" smtClean="0"/>
              <a:t>. Dialog </a:t>
            </a:r>
            <a:r>
              <a:rPr lang="en-US" dirty="0" err="1" smtClean="0"/>
              <a:t>ditandai</a:t>
            </a:r>
            <a:r>
              <a:rPr lang="en-US" dirty="0" smtClean="0"/>
              <a:t> </a:t>
            </a:r>
            <a:r>
              <a:rPr lang="en-US" dirty="0" err="1" smtClean="0"/>
              <a:t>oleh</a:t>
            </a:r>
            <a:r>
              <a:rPr lang="en-US" dirty="0" smtClean="0"/>
              <a:t> </a:t>
            </a:r>
            <a:r>
              <a:rPr lang="en-US" dirty="0" err="1" smtClean="0"/>
              <a:t>nama</a:t>
            </a:r>
            <a:r>
              <a:rPr lang="en-US" dirty="0" smtClean="0"/>
              <a:t> </a:t>
            </a:r>
            <a:r>
              <a:rPr lang="en-US" dirty="0" err="1" smtClean="0"/>
              <a:t>dari</a:t>
            </a:r>
            <a:r>
              <a:rPr lang="en-US" dirty="0" smtClean="0"/>
              <a:t> </a:t>
            </a:r>
            <a:r>
              <a:rPr lang="en-US" dirty="0" err="1" smtClean="0"/>
              <a:t>si</a:t>
            </a:r>
            <a:r>
              <a:rPr lang="en-US" dirty="0" smtClean="0"/>
              <a:t> </a:t>
            </a:r>
            <a:r>
              <a:rPr lang="en-US" dirty="0" err="1" smtClean="0"/>
              <a:t>pembicara</a:t>
            </a:r>
            <a:r>
              <a:rPr lang="en-US" dirty="0" smtClean="0"/>
              <a:t> </a:t>
            </a:r>
            <a:r>
              <a:rPr lang="en-US" dirty="0" err="1" smtClean="0"/>
              <a:t>itu</a:t>
            </a:r>
            <a:r>
              <a:rPr lang="en-US" dirty="0" smtClean="0"/>
              <a:t> </a:t>
            </a:r>
            <a:r>
              <a:rPr lang="en-US" dirty="0" err="1" smtClean="0"/>
              <a:t>sendiri</a:t>
            </a:r>
            <a:r>
              <a:rPr lang="en-US" dirty="0" smtClean="0"/>
              <a:t>.</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285728"/>
            <a:ext cx="8229600" cy="6286544"/>
          </a:xfrm>
        </p:spPr>
        <p:txBody>
          <a:bodyPr/>
          <a:lstStyle/>
          <a:p>
            <a:pPr lvl="0"/>
            <a:r>
              <a:rPr lang="en-US" i="1" dirty="0" smtClean="0"/>
              <a:t>Parenthetical</a:t>
            </a:r>
            <a:r>
              <a:rPr lang="en-US" dirty="0" smtClean="0"/>
              <a:t>, </a:t>
            </a:r>
            <a:r>
              <a:rPr lang="en-US" dirty="0" err="1" smtClean="0"/>
              <a:t>adalah</a:t>
            </a:r>
            <a:r>
              <a:rPr lang="en-US" dirty="0" smtClean="0"/>
              <a:t> </a:t>
            </a:r>
            <a:r>
              <a:rPr lang="en-US" dirty="0" err="1" smtClean="0"/>
              <a:t>keterangan</a:t>
            </a:r>
            <a:r>
              <a:rPr lang="en-US" dirty="0" smtClean="0"/>
              <a:t> yang </a:t>
            </a:r>
            <a:r>
              <a:rPr lang="en-US" dirty="0" err="1" smtClean="0"/>
              <a:t>menjelaskan</a:t>
            </a:r>
            <a:r>
              <a:rPr lang="en-US" dirty="0" smtClean="0"/>
              <a:t> </a:t>
            </a:r>
            <a:r>
              <a:rPr lang="en-US" dirty="0" err="1" smtClean="0"/>
              <a:t>segala</a:t>
            </a:r>
            <a:r>
              <a:rPr lang="en-US" dirty="0" smtClean="0"/>
              <a:t> </a:t>
            </a:r>
            <a:r>
              <a:rPr lang="en-US" dirty="0" err="1" smtClean="0"/>
              <a:t>sesuatu</a:t>
            </a:r>
            <a:r>
              <a:rPr lang="en-US" dirty="0" smtClean="0"/>
              <a:t> yang </a:t>
            </a:r>
            <a:r>
              <a:rPr lang="en-US" dirty="0" err="1" smtClean="0"/>
              <a:t>dilakukan</a:t>
            </a:r>
            <a:r>
              <a:rPr lang="en-US" dirty="0" smtClean="0"/>
              <a:t> </a:t>
            </a:r>
            <a:r>
              <a:rPr lang="en-US" dirty="0" err="1" smtClean="0"/>
              <a:t>oleh</a:t>
            </a:r>
            <a:r>
              <a:rPr lang="en-US" dirty="0" smtClean="0"/>
              <a:t> </a:t>
            </a:r>
            <a:r>
              <a:rPr lang="en-US" dirty="0" err="1" smtClean="0"/>
              <a:t>karakter</a:t>
            </a:r>
            <a:r>
              <a:rPr lang="en-US" dirty="0" smtClean="0"/>
              <a:t> </a:t>
            </a:r>
            <a:r>
              <a:rPr lang="en-US" dirty="0" err="1" smtClean="0"/>
              <a:t>atau</a:t>
            </a:r>
            <a:r>
              <a:rPr lang="en-US" dirty="0" smtClean="0"/>
              <a:t> </a:t>
            </a:r>
            <a:r>
              <a:rPr lang="en-US" dirty="0" err="1" smtClean="0"/>
              <a:t>tokoh</a:t>
            </a:r>
            <a:r>
              <a:rPr lang="en-US" dirty="0" smtClean="0"/>
              <a:t>.</a:t>
            </a:r>
          </a:p>
          <a:p>
            <a:pPr lvl="0"/>
            <a:r>
              <a:rPr lang="en-US" i="1" dirty="0" smtClean="0"/>
              <a:t>Transition</a:t>
            </a:r>
            <a:r>
              <a:rPr lang="en-US" dirty="0" smtClean="0"/>
              <a:t>, </a:t>
            </a:r>
            <a:r>
              <a:rPr lang="en-US" dirty="0" err="1" smtClean="0"/>
              <a:t>sebuah</a:t>
            </a:r>
            <a:r>
              <a:rPr lang="en-US" dirty="0" smtClean="0"/>
              <a:t> </a:t>
            </a:r>
            <a:r>
              <a:rPr lang="en-US" dirty="0" err="1" smtClean="0"/>
              <a:t>deskripsi</a:t>
            </a:r>
            <a:r>
              <a:rPr lang="en-US" dirty="0" smtClean="0"/>
              <a:t> </a:t>
            </a:r>
            <a:r>
              <a:rPr lang="en-US" dirty="0" err="1" smtClean="0"/>
              <a:t>pendek</a:t>
            </a:r>
            <a:r>
              <a:rPr lang="en-US" dirty="0" smtClean="0"/>
              <a:t> </a:t>
            </a:r>
            <a:r>
              <a:rPr lang="en-US" dirty="0" err="1" smtClean="0"/>
              <a:t>untuk</a:t>
            </a:r>
            <a:r>
              <a:rPr lang="en-US" dirty="0" smtClean="0"/>
              <a:t> </a:t>
            </a:r>
            <a:r>
              <a:rPr lang="en-US" dirty="0" err="1" smtClean="0"/>
              <a:t>menjelaskan</a:t>
            </a:r>
            <a:r>
              <a:rPr lang="en-US" dirty="0" smtClean="0"/>
              <a:t> </a:t>
            </a:r>
            <a:r>
              <a:rPr lang="en-US" dirty="0" err="1" smtClean="0"/>
              <a:t>bahwa</a:t>
            </a:r>
            <a:r>
              <a:rPr lang="en-US" dirty="0" smtClean="0"/>
              <a:t> </a:t>
            </a:r>
            <a:r>
              <a:rPr lang="en-US" dirty="0" err="1" smtClean="0"/>
              <a:t>cerita</a:t>
            </a:r>
            <a:r>
              <a:rPr lang="en-US" dirty="0" smtClean="0"/>
              <a:t> </a:t>
            </a:r>
            <a:r>
              <a:rPr lang="en-US" dirty="0" err="1" smtClean="0"/>
              <a:t>berpindah</a:t>
            </a:r>
            <a:r>
              <a:rPr lang="en-US" dirty="0" smtClean="0"/>
              <a:t> </a:t>
            </a:r>
            <a:r>
              <a:rPr lang="en-US" dirty="0" err="1" smtClean="0"/>
              <a:t>dari</a:t>
            </a:r>
            <a:r>
              <a:rPr lang="en-US" dirty="0" smtClean="0"/>
              <a:t> scene </a:t>
            </a:r>
            <a:r>
              <a:rPr lang="en-US" dirty="0" err="1" smtClean="0"/>
              <a:t>ke</a:t>
            </a:r>
            <a:r>
              <a:rPr lang="en-US" dirty="0" smtClean="0"/>
              <a:t> scene lain. </a:t>
            </a:r>
            <a:r>
              <a:rPr lang="en-US" dirty="0" err="1" smtClean="0"/>
              <a:t>Diantaranya</a:t>
            </a:r>
            <a:r>
              <a:rPr lang="en-US" dirty="0" smtClean="0"/>
              <a:t> </a:t>
            </a:r>
            <a:r>
              <a:rPr lang="en-US" dirty="0" err="1" smtClean="0"/>
              <a:t>adalah</a:t>
            </a:r>
            <a:r>
              <a:rPr lang="en-US" dirty="0" smtClean="0"/>
              <a:t>, CUT TO ; DISSOLVE TO ; INTERCUT WITH </a:t>
            </a:r>
            <a:r>
              <a:rPr lang="en-US" dirty="0" err="1" smtClean="0"/>
              <a:t>atau</a:t>
            </a:r>
            <a:r>
              <a:rPr lang="en-US" dirty="0" smtClean="0"/>
              <a:t> INTERCUT BETWEEN. </a:t>
            </a:r>
            <a:r>
              <a:rPr lang="en-US" dirty="0" err="1" smtClean="0"/>
              <a:t>Sedangkan</a:t>
            </a:r>
            <a:r>
              <a:rPr lang="en-US" dirty="0" smtClean="0"/>
              <a:t> </a:t>
            </a:r>
            <a:r>
              <a:rPr lang="en-US" dirty="0" err="1" smtClean="0"/>
              <a:t>pada</a:t>
            </a:r>
            <a:r>
              <a:rPr lang="en-US" dirty="0" smtClean="0"/>
              <a:t> </a:t>
            </a:r>
            <a:r>
              <a:rPr lang="en-US" dirty="0" err="1" smtClean="0"/>
              <a:t>akhir</a:t>
            </a:r>
            <a:r>
              <a:rPr lang="en-US" dirty="0" smtClean="0"/>
              <a:t> </a:t>
            </a:r>
            <a:r>
              <a:rPr lang="en-US" dirty="0" err="1" smtClean="0"/>
              <a:t>cerita</a:t>
            </a:r>
            <a:r>
              <a:rPr lang="en-US" dirty="0" smtClean="0"/>
              <a:t> </a:t>
            </a:r>
            <a:r>
              <a:rPr lang="en-US" dirty="0" err="1" smtClean="0"/>
              <a:t>biasanya</a:t>
            </a:r>
            <a:r>
              <a:rPr lang="en-US" dirty="0" smtClean="0"/>
              <a:t> FADE OUT ; IRIS OUT, </a:t>
            </a:r>
            <a:r>
              <a:rPr lang="en-US" dirty="0" err="1" smtClean="0"/>
              <a:t>dll</a:t>
            </a:r>
            <a:r>
              <a:rPr lang="en-US" dirty="0" smtClean="0"/>
              <a:t>.</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 </a:t>
            </a:r>
            <a:r>
              <a:rPr lang="en-US" dirty="0" err="1" smtClean="0"/>
              <a:t>naskah</a:t>
            </a:r>
            <a:endParaRPr lang="en-US" dirty="0"/>
          </a:p>
        </p:txBody>
      </p:sp>
      <p:sp>
        <p:nvSpPr>
          <p:cNvPr id="3" name="Content Placeholder 2"/>
          <p:cNvSpPr>
            <a:spLocks noGrp="1"/>
          </p:cNvSpPr>
          <p:nvPr>
            <p:ph idx="1"/>
          </p:nvPr>
        </p:nvSpPr>
        <p:spPr/>
        <p:txBody>
          <a:bodyPr/>
          <a:lstStyle/>
          <a:p>
            <a:pPr lvl="0"/>
            <a:r>
              <a:rPr lang="en-US" dirty="0" smtClean="0"/>
              <a:t>Font Courier New. </a:t>
            </a:r>
          </a:p>
          <a:p>
            <a:pPr>
              <a:buNone/>
            </a:pPr>
            <a:r>
              <a:rPr lang="en-US" dirty="0" smtClean="0"/>
              <a:t>	</a:t>
            </a:r>
            <a:r>
              <a:rPr lang="en-US" dirty="0" err="1" smtClean="0"/>
              <a:t>Jenis</a:t>
            </a:r>
            <a:r>
              <a:rPr lang="en-US" dirty="0" smtClean="0"/>
              <a:t> font </a:t>
            </a:r>
            <a:r>
              <a:rPr lang="en-US" dirty="0" err="1" smtClean="0"/>
              <a:t>dalam</a:t>
            </a:r>
            <a:r>
              <a:rPr lang="en-US" dirty="0" smtClean="0"/>
              <a:t> </a:t>
            </a:r>
            <a:r>
              <a:rPr lang="en-US" dirty="0" err="1" smtClean="0"/>
              <a:t>penulisan</a:t>
            </a:r>
            <a:r>
              <a:rPr lang="en-US" dirty="0" smtClean="0"/>
              <a:t> </a:t>
            </a:r>
            <a:r>
              <a:rPr lang="en-US" dirty="0" err="1" smtClean="0"/>
              <a:t>naskah</a:t>
            </a:r>
            <a:r>
              <a:rPr lang="en-US" dirty="0" smtClean="0"/>
              <a:t> </a:t>
            </a:r>
            <a:r>
              <a:rPr lang="en-US" dirty="0" err="1" smtClean="0"/>
              <a:t>sejak</a:t>
            </a:r>
            <a:r>
              <a:rPr lang="en-US" dirty="0" smtClean="0"/>
              <a:t> </a:t>
            </a:r>
            <a:r>
              <a:rPr lang="en-US" dirty="0" err="1" smtClean="0"/>
              <a:t>jaman</a:t>
            </a:r>
            <a:r>
              <a:rPr lang="en-US" dirty="0" smtClean="0"/>
              <a:t> </a:t>
            </a:r>
            <a:r>
              <a:rPr lang="en-US" dirty="0" err="1" smtClean="0"/>
              <a:t>dulu</a:t>
            </a:r>
            <a:r>
              <a:rPr lang="en-US" dirty="0" smtClean="0"/>
              <a:t> </a:t>
            </a:r>
            <a:r>
              <a:rPr lang="en-US" dirty="0" err="1" smtClean="0"/>
              <a:t>sampai</a:t>
            </a:r>
            <a:r>
              <a:rPr lang="en-US" dirty="0" smtClean="0"/>
              <a:t> </a:t>
            </a:r>
            <a:r>
              <a:rPr lang="en-US" dirty="0" err="1" smtClean="0"/>
              <a:t>sekarang</a:t>
            </a:r>
            <a:r>
              <a:rPr lang="en-US" dirty="0" smtClean="0"/>
              <a:t> </a:t>
            </a:r>
            <a:r>
              <a:rPr lang="en-US" dirty="0" err="1" smtClean="0"/>
              <a:t>menurut</a:t>
            </a:r>
            <a:r>
              <a:rPr lang="en-US" dirty="0" smtClean="0"/>
              <a:t> </a:t>
            </a:r>
            <a:r>
              <a:rPr lang="en-US" dirty="0" err="1" smtClean="0"/>
              <a:t>standart</a:t>
            </a:r>
            <a:r>
              <a:rPr lang="en-US" dirty="0" smtClean="0"/>
              <a:t> </a:t>
            </a:r>
            <a:r>
              <a:rPr lang="en-US" dirty="0" err="1" smtClean="0"/>
              <a:t>internasional</a:t>
            </a:r>
            <a:r>
              <a:rPr lang="en-US" dirty="0" smtClean="0"/>
              <a:t> </a:t>
            </a:r>
            <a:r>
              <a:rPr lang="en-US" dirty="0" err="1" smtClean="0"/>
              <a:t>adalah</a:t>
            </a:r>
            <a:r>
              <a:rPr lang="en-US" dirty="0" smtClean="0"/>
              <a:t> Courier New.</a:t>
            </a:r>
          </a:p>
          <a:p>
            <a:pPr lvl="0"/>
            <a:r>
              <a:rPr lang="en-US" dirty="0" err="1" smtClean="0"/>
              <a:t>Ukuran</a:t>
            </a:r>
            <a:r>
              <a:rPr lang="en-US" dirty="0" smtClean="0"/>
              <a:t>/size font 12.</a:t>
            </a:r>
          </a:p>
          <a:p>
            <a:pPr lvl="0"/>
            <a:r>
              <a:rPr lang="en-US" dirty="0" err="1" smtClean="0"/>
              <a:t>Spasi</a:t>
            </a:r>
            <a:r>
              <a:rPr lang="en-US" dirty="0" smtClean="0"/>
              <a:t> </a:t>
            </a:r>
            <a:r>
              <a:rPr lang="en-US" dirty="0" err="1" smtClean="0"/>
              <a:t>satu</a:t>
            </a:r>
            <a:r>
              <a:rPr lang="en-US" dirty="0" smtClean="0"/>
              <a:t> (1).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Contoh</a:t>
            </a:r>
            <a:r>
              <a:rPr lang="en-US" dirty="0" smtClean="0"/>
              <a:t> </a:t>
            </a:r>
            <a:r>
              <a:rPr lang="en-US" dirty="0" err="1" smtClean="0"/>
              <a:t>Naskah</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	</a:t>
            </a:r>
            <a:r>
              <a:rPr lang="en-US" dirty="0" smtClean="0">
                <a:latin typeface="Courier New" pitchFamily="49" charset="0"/>
                <a:cs typeface="Courier New" pitchFamily="49" charset="0"/>
              </a:rPr>
              <a:t>FADE IN:</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1. INT. KAMAR JOKO - MALAM - JOKO </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SUARA JAM BERDENTING SATU KALI. </a:t>
            </a:r>
            <a:r>
              <a:rPr lang="en-US" dirty="0" err="1" smtClean="0">
                <a:latin typeface="Courier New" pitchFamily="49" charset="0"/>
                <a:cs typeface="Courier New" pitchFamily="49" charset="0"/>
              </a:rPr>
              <a:t>Kamar</a:t>
            </a:r>
            <a:r>
              <a:rPr lang="en-US" dirty="0" smtClean="0">
                <a:latin typeface="Courier New" pitchFamily="49" charset="0"/>
                <a:cs typeface="Courier New" pitchFamily="49" charset="0"/>
              </a:rPr>
              <a:t> yang </a:t>
            </a:r>
            <a:r>
              <a:rPr lang="en-US" dirty="0" err="1" smtClean="0">
                <a:latin typeface="Courier New" pitchFamily="49" charset="0"/>
                <a:cs typeface="Courier New" pitchFamily="49" charset="0"/>
              </a:rPr>
              <a:t>berantakan</a:t>
            </a:r>
            <a:r>
              <a:rPr lang="en-US" dirty="0" smtClean="0">
                <a:latin typeface="Courier New" pitchFamily="49" charset="0"/>
                <a:cs typeface="Courier New" pitchFamily="49" charset="0"/>
              </a:rPr>
              <a:t>. Monitor </a:t>
            </a:r>
            <a:r>
              <a:rPr lang="en-US" dirty="0" err="1" smtClean="0">
                <a:latin typeface="Courier New" pitchFamily="49" charset="0"/>
                <a:cs typeface="Courier New" pitchFamily="49" charset="0"/>
              </a:rPr>
              <a:t>komputer</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diatas</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meja</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menyala</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Lampu</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duduk</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di</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sudut</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meja</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menerangi</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ruangan</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dengan</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warna</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kuning</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redup</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Seekor</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kecoa</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menyusuri</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lantai</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melewati</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tas</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ransel</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gitar</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celana</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panjang</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baju</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sejadah</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dan</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menyelinap</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ke</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belakang</a:t>
            </a:r>
            <a:r>
              <a:rPr lang="en-US" dirty="0" smtClean="0">
                <a:latin typeface="Courier New" pitchFamily="49" charset="0"/>
                <a:cs typeface="Courier New" pitchFamily="49" charset="0"/>
              </a:rPr>
              <a:t> CPU. JOKO, 23, </a:t>
            </a:r>
            <a:r>
              <a:rPr lang="en-US" dirty="0" err="1" smtClean="0">
                <a:latin typeface="Courier New" pitchFamily="49" charset="0"/>
                <a:cs typeface="Courier New" pitchFamily="49" charset="0"/>
              </a:rPr>
              <a:t>laki-laki</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muda</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berambut</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panjang</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dengan</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kaos</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hitam</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dan</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celana</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pendek</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merah</a:t>
            </a:r>
            <a:r>
              <a:rPr lang="en-US" dirty="0" smtClean="0">
                <a:latin typeface="Courier New" pitchFamily="49" charset="0"/>
                <a:cs typeface="Courier New" pitchFamily="49" charset="0"/>
              </a:rPr>
              <a:t> motif </a:t>
            </a:r>
            <a:r>
              <a:rPr lang="en-US" dirty="0" err="1" smtClean="0">
                <a:latin typeface="Courier New" pitchFamily="49" charset="0"/>
                <a:cs typeface="Courier New" pitchFamily="49" charset="0"/>
              </a:rPr>
              <a:t>bunga</a:t>
            </a:r>
            <a:r>
              <a:rPr lang="en-US" dirty="0" smtClean="0">
                <a:latin typeface="Courier New" pitchFamily="49" charset="0"/>
                <a:cs typeface="Courier New" pitchFamily="49" charset="0"/>
              </a:rPr>
              <a:t> Hawaii </a:t>
            </a:r>
            <a:r>
              <a:rPr lang="en-US" dirty="0" err="1" smtClean="0">
                <a:latin typeface="Courier New" pitchFamily="49" charset="0"/>
                <a:cs typeface="Courier New" pitchFamily="49" charset="0"/>
              </a:rPr>
              <a:t>sedang</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berbaring</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di</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atas</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kasur</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melihat</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ke</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arah</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telepon</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genggam</a:t>
            </a:r>
            <a:r>
              <a:rPr lang="en-US" dirty="0" smtClean="0">
                <a:latin typeface="Courier New" pitchFamily="49" charset="0"/>
                <a:cs typeface="Courier New" pitchFamily="49" charset="0"/>
              </a:rPr>
              <a:t> yang </a:t>
            </a:r>
            <a:r>
              <a:rPr lang="en-US" dirty="0" err="1" smtClean="0">
                <a:latin typeface="Courier New" pitchFamily="49" charset="0"/>
                <a:cs typeface="Courier New" pitchFamily="49" charset="0"/>
              </a:rPr>
              <a:t>sedang</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dipegangnya</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Ibu</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jari</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gemetar</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diatas</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tombol</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bergambar</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gagang</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telepon</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berwarna</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hijau</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Joko</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menelan</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ludah</a:t>
            </a:r>
            <a:r>
              <a:rPr lang="en-US" dirty="0" smtClean="0">
                <a:latin typeface="Courier New" pitchFamily="49" charset="0"/>
                <a:cs typeface="Courier New" pitchFamily="49" charset="0"/>
              </a:rPr>
              <a:t>.</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
            </a:r>
            <a:br>
              <a:rPr lang="en-US" dirty="0" smtClean="0">
                <a:latin typeface="Courier New" pitchFamily="49" charset="0"/>
                <a:cs typeface="Courier New" pitchFamily="49" charset="0"/>
              </a:rPr>
            </a:br>
            <a:endParaRPr lang="en-US" dirty="0">
              <a:latin typeface="Courier New" pitchFamily="49" charset="0"/>
              <a:cs typeface="Courier New" pitchFamily="49"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Tema</a:t>
            </a:r>
            <a:endParaRPr lang="en-US" dirty="0"/>
          </a:p>
        </p:txBody>
      </p:sp>
      <p:sp>
        <p:nvSpPr>
          <p:cNvPr id="3" name="Content Placeholder 2"/>
          <p:cNvSpPr>
            <a:spLocks noGrp="1"/>
          </p:cNvSpPr>
          <p:nvPr>
            <p:ph idx="1"/>
          </p:nvPr>
        </p:nvSpPr>
        <p:spPr/>
        <p:txBody>
          <a:bodyPr/>
          <a:lstStyle/>
          <a:p>
            <a:r>
              <a:rPr lang="en-US" dirty="0" err="1" smtClean="0"/>
              <a:t>Gagasan</a:t>
            </a:r>
            <a:r>
              <a:rPr lang="en-US" dirty="0" smtClean="0"/>
              <a:t> </a:t>
            </a:r>
            <a:r>
              <a:rPr lang="en-US" dirty="0" err="1" smtClean="0"/>
              <a:t>pokok</a:t>
            </a:r>
            <a:r>
              <a:rPr lang="en-US" dirty="0" smtClean="0"/>
              <a:t>/</a:t>
            </a:r>
            <a:r>
              <a:rPr lang="en-US" dirty="0" err="1" smtClean="0"/>
              <a:t>ide</a:t>
            </a:r>
            <a:r>
              <a:rPr lang="en-US" dirty="0" smtClean="0"/>
              <a:t> </a:t>
            </a:r>
            <a:r>
              <a:rPr lang="en-US" dirty="0" err="1" smtClean="0"/>
              <a:t>pikiran</a:t>
            </a:r>
            <a:r>
              <a:rPr lang="en-US" dirty="0" smtClean="0"/>
              <a:t> </a:t>
            </a:r>
            <a:r>
              <a:rPr lang="en-US" dirty="0" err="1" smtClean="0"/>
              <a:t>tentang</a:t>
            </a:r>
            <a:r>
              <a:rPr lang="en-US" dirty="0" smtClean="0"/>
              <a:t> </a:t>
            </a:r>
            <a:r>
              <a:rPr lang="en-US" dirty="0" err="1" smtClean="0"/>
              <a:t>sesuatu</a:t>
            </a:r>
            <a:r>
              <a:rPr lang="en-US" dirty="0" smtClean="0"/>
              <a:t> </a:t>
            </a:r>
            <a:r>
              <a:rPr lang="en-US" dirty="0" err="1" smtClean="0"/>
              <a:t>hal</a:t>
            </a:r>
            <a:r>
              <a:rPr lang="en-US" dirty="0" smtClean="0"/>
              <a:t> /</a:t>
            </a:r>
            <a:r>
              <a:rPr lang="en-US" dirty="0" err="1" smtClean="0"/>
              <a:t>dasar</a:t>
            </a:r>
            <a:r>
              <a:rPr lang="en-US" dirty="0" smtClean="0"/>
              <a:t> </a:t>
            </a:r>
            <a:r>
              <a:rPr lang="en-US" dirty="0" err="1" smtClean="0"/>
              <a:t>cerita</a:t>
            </a:r>
            <a:r>
              <a:rPr lang="en-US" dirty="0" smtClean="0"/>
              <a:t>.</a:t>
            </a:r>
          </a:p>
          <a:p>
            <a:r>
              <a:rPr lang="en-US" dirty="0" err="1" smtClean="0"/>
              <a:t>Menentukan</a:t>
            </a:r>
            <a:r>
              <a:rPr lang="en-US" dirty="0" smtClean="0"/>
              <a:t> </a:t>
            </a:r>
            <a:r>
              <a:rPr lang="en-US" dirty="0" err="1" smtClean="0"/>
              <a:t>hasil</a:t>
            </a:r>
            <a:r>
              <a:rPr lang="en-US" dirty="0" smtClean="0"/>
              <a:t> </a:t>
            </a:r>
            <a:r>
              <a:rPr lang="en-US" dirty="0" err="1" smtClean="0"/>
              <a:t>akhir</a:t>
            </a:r>
            <a:endParaRPr lang="en-US" dirty="0" smtClean="0"/>
          </a:p>
          <a:p>
            <a:r>
              <a:rPr lang="en-US" dirty="0" err="1" smtClean="0"/>
              <a:t>Banyak</a:t>
            </a:r>
            <a:r>
              <a:rPr lang="en-US" dirty="0" smtClean="0"/>
              <a:t> </a:t>
            </a:r>
            <a:r>
              <a:rPr lang="en-US" dirty="0" err="1" smtClean="0"/>
              <a:t>variasinya</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a:buNone/>
            </a:pPr>
            <a:r>
              <a:rPr lang="en-US" dirty="0" smtClean="0">
                <a:latin typeface="Courier New" pitchFamily="49" charset="0"/>
                <a:cs typeface="Courier New" pitchFamily="49" charset="0"/>
              </a:rPr>
              <a:t>	2. INT. KAMAR MIRA- MALAM - MIRA</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SUARA PINTU TERBUKA. </a:t>
            </a:r>
            <a:r>
              <a:rPr lang="en-US" dirty="0" err="1" smtClean="0">
                <a:latin typeface="Courier New" pitchFamily="49" charset="0"/>
                <a:cs typeface="Courier New" pitchFamily="49" charset="0"/>
              </a:rPr>
              <a:t>Cahaya</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dari</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luar</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menerobos</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masuk</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kedalam</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kamar</a:t>
            </a:r>
            <a:r>
              <a:rPr lang="en-US" dirty="0" smtClean="0">
                <a:latin typeface="Courier New" pitchFamily="49" charset="0"/>
                <a:cs typeface="Courier New" pitchFamily="49" charset="0"/>
              </a:rPr>
              <a:t>. SUARA TOMBOL LAMPU DINYALAKAN, </a:t>
            </a:r>
            <a:r>
              <a:rPr lang="en-US" dirty="0" err="1" smtClean="0">
                <a:latin typeface="Courier New" pitchFamily="49" charset="0"/>
                <a:cs typeface="Courier New" pitchFamily="49" charset="0"/>
              </a:rPr>
              <a:t>kamar</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menjadi</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terang</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Tempat</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tidur</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dengan</a:t>
            </a:r>
            <a:r>
              <a:rPr lang="en-US" dirty="0" smtClean="0">
                <a:latin typeface="Courier New" pitchFamily="49" charset="0"/>
                <a:cs typeface="Courier New" pitchFamily="49" charset="0"/>
              </a:rPr>
              <a:t> bed cover </a:t>
            </a:r>
            <a:r>
              <a:rPr lang="en-US" dirty="0" err="1" smtClean="0">
                <a:latin typeface="Courier New" pitchFamily="49" charset="0"/>
                <a:cs typeface="Courier New" pitchFamily="49" charset="0"/>
              </a:rPr>
              <a:t>biru</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dengan</a:t>
            </a:r>
            <a:r>
              <a:rPr lang="en-US" dirty="0" smtClean="0">
                <a:latin typeface="Courier New" pitchFamily="49" charset="0"/>
                <a:cs typeface="Courier New" pitchFamily="49" charset="0"/>
              </a:rPr>
              <a:t> motif </a:t>
            </a:r>
            <a:r>
              <a:rPr lang="en-US" dirty="0" err="1" smtClean="0">
                <a:latin typeface="Courier New" pitchFamily="49" charset="0"/>
                <a:cs typeface="Courier New" pitchFamily="49" charset="0"/>
              </a:rPr>
              <a:t>bintang-bintang</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Kosmetik-kosmetik</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dan</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foto</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sepasang</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pria</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dan</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wanita</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berada</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diatas</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meja</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rias</a:t>
            </a:r>
            <a:r>
              <a:rPr lang="en-US" dirty="0" smtClean="0">
                <a:latin typeface="Courier New" pitchFamily="49" charset="0"/>
                <a:cs typeface="Courier New" pitchFamily="49" charset="0"/>
              </a:rPr>
              <a:t>. MIRA, 25, </a:t>
            </a:r>
            <a:r>
              <a:rPr lang="en-US" dirty="0" err="1" smtClean="0">
                <a:latin typeface="Courier New" pitchFamily="49" charset="0"/>
                <a:cs typeface="Courier New" pitchFamily="49" charset="0"/>
              </a:rPr>
              <a:t>perempuan</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cantik</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mengenakan</a:t>
            </a:r>
            <a:r>
              <a:rPr lang="en-US" dirty="0" smtClean="0">
                <a:latin typeface="Courier New" pitchFamily="49" charset="0"/>
                <a:cs typeface="Courier New" pitchFamily="49" charset="0"/>
              </a:rPr>
              <a:t> blouse </a:t>
            </a:r>
            <a:r>
              <a:rPr lang="en-US" dirty="0" err="1" smtClean="0">
                <a:latin typeface="Courier New" pitchFamily="49" charset="0"/>
                <a:cs typeface="Courier New" pitchFamily="49" charset="0"/>
              </a:rPr>
              <a:t>dan</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rok</a:t>
            </a:r>
            <a:r>
              <a:rPr lang="en-US" dirty="0" smtClean="0">
                <a:latin typeface="Courier New" pitchFamily="49" charset="0"/>
                <a:cs typeface="Courier New" pitchFamily="49" charset="0"/>
              </a:rPr>
              <a:t> motif </a:t>
            </a:r>
            <a:r>
              <a:rPr lang="en-US" dirty="0" err="1" smtClean="0">
                <a:latin typeface="Courier New" pitchFamily="49" charset="0"/>
                <a:cs typeface="Courier New" pitchFamily="49" charset="0"/>
              </a:rPr>
              <a:t>bunga</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berimpel</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menghambur</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masuk</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dan</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menaruh</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snel</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jas</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di</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kursi</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rias</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mengambil</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telepon</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genggam</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dari</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saku</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snel</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jas</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dan</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meletakkannya</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di</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atas</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laci</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sebelah</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tempat</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tidur</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Ia</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membantingkan</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diri</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ke</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tempat</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tidur</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dan</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menutup</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kedua</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matanya</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dengan</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lengannya</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Ia</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menghela</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nafas</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panjang</a:t>
            </a:r>
            <a:r>
              <a:rPr lang="en-US" dirty="0" smtClean="0">
                <a:latin typeface="Courier New" pitchFamily="49" charset="0"/>
                <a:cs typeface="Courier New" pitchFamily="49" charset="0"/>
              </a:rPr>
              <a:t>.</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INTERCUT ANTARA JOKO DAN MIRA</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
            </a:r>
            <a:br>
              <a:rPr lang="en-US" dirty="0" smtClean="0">
                <a:latin typeface="Courier New" pitchFamily="49" charset="0"/>
                <a:cs typeface="Courier New" pitchFamily="49" charset="0"/>
              </a:rPr>
            </a:br>
            <a:endParaRPr lang="en-US" dirty="0">
              <a:latin typeface="Courier New" pitchFamily="49" charset="0"/>
              <a:cs typeface="Courier New" pitchFamily="49"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buNone/>
            </a:pP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Joko</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menaruh</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telepon</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genggam</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diatas</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meja</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sebelah</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tempat</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tidur</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berguling</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dan</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menutup</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seluruh</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tubuh</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dengan</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selimut</a:t>
            </a:r>
            <a:r>
              <a:rPr lang="en-US" dirty="0" smtClean="0">
                <a:latin typeface="Courier New" pitchFamily="49" charset="0"/>
                <a:cs typeface="Courier New" pitchFamily="49" charset="0"/>
              </a:rPr>
              <a:t>.</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Mira </a:t>
            </a:r>
            <a:r>
              <a:rPr lang="en-US" dirty="0" err="1" smtClean="0">
                <a:latin typeface="Courier New" pitchFamily="49" charset="0"/>
                <a:cs typeface="Courier New" pitchFamily="49" charset="0"/>
              </a:rPr>
              <a:t>menyelimuti</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diri</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dengan</a:t>
            </a:r>
            <a:r>
              <a:rPr lang="en-US" dirty="0" smtClean="0">
                <a:latin typeface="Courier New" pitchFamily="49" charset="0"/>
                <a:cs typeface="Courier New" pitchFamily="49" charset="0"/>
              </a:rPr>
              <a:t> bed cover.</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
            </a:r>
            <a:br>
              <a:rPr lang="en-US" dirty="0" smtClean="0">
                <a:latin typeface="Courier New" pitchFamily="49" charset="0"/>
                <a:cs typeface="Courier New" pitchFamily="49" charset="0"/>
              </a:rPr>
            </a:br>
            <a:r>
              <a:rPr lang="en-US" dirty="0" err="1" smtClean="0">
                <a:latin typeface="Courier New" pitchFamily="49" charset="0"/>
                <a:cs typeface="Courier New" pitchFamily="49" charset="0"/>
              </a:rPr>
              <a:t>Kepala</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Joko</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menyembul</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dari</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dalam</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selimut</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Ia</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melirik</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ke</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arah</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telepon</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genggam</a:t>
            </a:r>
            <a:r>
              <a:rPr lang="en-US" dirty="0" smtClean="0">
                <a:latin typeface="Courier New" pitchFamily="49" charset="0"/>
                <a:cs typeface="Courier New" pitchFamily="49" charset="0"/>
              </a:rPr>
              <a:t>.</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Mira </a:t>
            </a:r>
            <a:r>
              <a:rPr lang="en-US" dirty="0" err="1" smtClean="0">
                <a:latin typeface="Courier New" pitchFamily="49" charset="0"/>
                <a:cs typeface="Courier New" pitchFamily="49" charset="0"/>
              </a:rPr>
              <a:t>memejamkan</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mata</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Tiba-tiba</a:t>
            </a:r>
            <a:r>
              <a:rPr lang="en-US" dirty="0" smtClean="0">
                <a:latin typeface="Courier New" pitchFamily="49" charset="0"/>
                <a:cs typeface="Courier New" pitchFamily="49" charset="0"/>
              </a:rPr>
              <a:t> TELEPON GENGGAM BERDERING. Mira </a:t>
            </a:r>
            <a:r>
              <a:rPr lang="en-US" dirty="0" err="1" smtClean="0">
                <a:latin typeface="Courier New" pitchFamily="49" charset="0"/>
                <a:cs typeface="Courier New" pitchFamily="49" charset="0"/>
              </a:rPr>
              <a:t>terperanjat</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bangun</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dan</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mengambil</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telepon</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genggam</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Nama</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Joko</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berkedip-kedip</a:t>
            </a:r>
            <a:r>
              <a:rPr lang="en-US" dirty="0" smtClean="0">
                <a:latin typeface="Courier New" pitchFamily="49" charset="0"/>
                <a:cs typeface="Courier New" pitchFamily="49" charset="0"/>
              </a:rPr>
              <a:t>. Mira </a:t>
            </a:r>
            <a:r>
              <a:rPr lang="en-US" dirty="0" err="1" smtClean="0">
                <a:latin typeface="Courier New" pitchFamily="49" charset="0"/>
                <a:cs typeface="Courier New" pitchFamily="49" charset="0"/>
              </a:rPr>
              <a:t>bertaut</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alis</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Ia</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menjawab</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telepon</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itu</a:t>
            </a:r>
            <a:r>
              <a:rPr lang="en-US" dirty="0" smtClean="0">
                <a:latin typeface="Courier New" pitchFamily="49" charset="0"/>
                <a:cs typeface="Courier New" pitchFamily="49" charset="0"/>
              </a:rPr>
              <a:t>.</a:t>
            </a:r>
          </a:p>
          <a:p>
            <a:endParaRPr lang="en-US" dirty="0">
              <a:latin typeface="Courier New" pitchFamily="49" charset="0"/>
              <a:cs typeface="Courier New" pitchFamily="49"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pPr>
              <a:buNone/>
            </a:pPr>
            <a:r>
              <a:rPr lang="en-US" dirty="0" err="1" smtClean="0">
                <a:latin typeface="Courier New" pitchFamily="49" charset="0"/>
                <a:cs typeface="Courier New" pitchFamily="49" charset="0"/>
              </a:rPr>
              <a:t>Joko</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menempelkan</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telepon</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genggam</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di</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telinganya</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Ia</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berdeham</a:t>
            </a:r>
            <a:r>
              <a:rPr lang="en-US" dirty="0" smtClean="0">
                <a:latin typeface="Courier New" pitchFamily="49" charset="0"/>
                <a:cs typeface="Courier New" pitchFamily="49" charset="0"/>
              </a:rPr>
              <a:t>.</a:t>
            </a:r>
          </a:p>
          <a:p>
            <a:pPr>
              <a:buNone/>
            </a:pPr>
            <a:r>
              <a:rPr lang="en-US" dirty="0" smtClean="0">
                <a:latin typeface="Courier New" pitchFamily="49" charset="0"/>
                <a:cs typeface="Courier New" pitchFamily="49" charset="0"/>
              </a:rPr>
              <a:t>                        JOKO</a:t>
            </a:r>
          </a:p>
          <a:p>
            <a:pPr>
              <a:buNone/>
            </a:pPr>
            <a:r>
              <a:rPr lang="en-US" dirty="0" smtClean="0">
                <a:latin typeface="Courier New" pitchFamily="49" charset="0"/>
                <a:cs typeface="Courier New" pitchFamily="49" charset="0"/>
              </a:rPr>
              <a:t>                Halo? </a:t>
            </a:r>
          </a:p>
          <a:p>
            <a:pPr>
              <a:buNone/>
            </a:pPr>
            <a:r>
              <a:rPr lang="en-US" dirty="0" smtClean="0">
                <a:latin typeface="Courier New" pitchFamily="49" charset="0"/>
                <a:cs typeface="Courier New" pitchFamily="49" charset="0"/>
              </a:rPr>
              <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                        MIRA</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                Halo. </a:t>
            </a:r>
          </a:p>
          <a:p>
            <a:pPr>
              <a:buNone/>
            </a:pPr>
            <a:r>
              <a:rPr lang="en-US" dirty="0" smtClean="0">
                <a:latin typeface="Courier New" pitchFamily="49" charset="0"/>
                <a:cs typeface="Courier New" pitchFamily="49" charset="0"/>
              </a:rPr>
              <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                        JOKO</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tersenyum</a:t>
            </a:r>
            <a:r>
              <a:rPr lang="en-US" dirty="0" smtClean="0">
                <a:latin typeface="Courier New" pitchFamily="49" charset="0"/>
                <a:cs typeface="Courier New" pitchFamily="49" charset="0"/>
              </a:rPr>
              <a:t>)</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Hai</a:t>
            </a:r>
            <a:r>
              <a:rPr lang="en-US" dirty="0" smtClean="0">
                <a:latin typeface="Courier New" pitchFamily="49" charset="0"/>
                <a:cs typeface="Courier New" pitchFamily="49" charset="0"/>
              </a:rPr>
              <a:t>. </a:t>
            </a:r>
          </a:p>
          <a:p>
            <a:pPr>
              <a:buNone/>
            </a:pPr>
            <a:r>
              <a:rPr lang="en-US" dirty="0" smtClean="0">
                <a:latin typeface="Courier New" pitchFamily="49" charset="0"/>
                <a:cs typeface="Courier New" pitchFamily="49" charset="0"/>
              </a:rPr>
              <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                        MIRA</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melihat</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ke</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arah</a:t>
            </a:r>
            <a:r>
              <a:rPr lang="en-US" dirty="0" smtClean="0">
                <a:latin typeface="Courier New" pitchFamily="49" charset="0"/>
                <a:cs typeface="Courier New" pitchFamily="49" charset="0"/>
              </a:rPr>
              <a:t> jam </a:t>
            </a:r>
            <a:r>
              <a:rPr lang="en-US" dirty="0" err="1" smtClean="0">
                <a:latin typeface="Courier New" pitchFamily="49" charset="0"/>
                <a:cs typeface="Courier New" pitchFamily="49" charset="0"/>
              </a:rPr>
              <a:t>dinding</a:t>
            </a:r>
            <a:r>
              <a:rPr lang="en-US" dirty="0" smtClean="0">
                <a:latin typeface="Courier New" pitchFamily="49" charset="0"/>
                <a:cs typeface="Courier New" pitchFamily="49" charset="0"/>
              </a:rPr>
              <a:t>)</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Gue</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perlu</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istirahat</a:t>
            </a:r>
            <a:r>
              <a:rPr lang="en-US" dirty="0" smtClean="0">
                <a:latin typeface="Courier New" pitchFamily="49" charset="0"/>
                <a:cs typeface="Courier New" pitchFamily="49" charset="0"/>
              </a:rPr>
              <a:t>. </a:t>
            </a:r>
          </a:p>
          <a:p>
            <a:pPr>
              <a:buNone/>
            </a:pPr>
            <a:r>
              <a:rPr lang="en-US" dirty="0" smtClean="0">
                <a:latin typeface="Courier New" pitchFamily="49" charset="0"/>
                <a:cs typeface="Courier New" pitchFamily="49" charset="0"/>
              </a:rPr>
              <a:t/>
            </a:r>
            <a:br>
              <a:rPr lang="en-US" dirty="0" smtClean="0">
                <a:latin typeface="Courier New" pitchFamily="49" charset="0"/>
                <a:cs typeface="Courier New" pitchFamily="49" charset="0"/>
              </a:rPr>
            </a:br>
            <a:r>
              <a:rPr lang="en-US" dirty="0" err="1" smtClean="0">
                <a:latin typeface="Courier New" pitchFamily="49" charset="0"/>
                <a:cs typeface="Courier New" pitchFamily="49" charset="0"/>
              </a:rPr>
              <a:t>Joko</a:t>
            </a:r>
            <a:r>
              <a:rPr lang="en-US" dirty="0" smtClean="0">
                <a:latin typeface="Courier New" pitchFamily="49" charset="0"/>
                <a:cs typeface="Courier New" pitchFamily="49" charset="0"/>
              </a:rPr>
              <a:t> diam. </a:t>
            </a:r>
          </a:p>
          <a:p>
            <a:pPr>
              <a:buNone/>
            </a:pPr>
            <a:r>
              <a:rPr lang="en-US" dirty="0" smtClean="0">
                <a:latin typeface="Courier New" pitchFamily="49" charset="0"/>
                <a:cs typeface="Courier New" pitchFamily="49" charset="0"/>
              </a:rPr>
              <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                        MIRA</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Ada</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apa</a:t>
            </a:r>
            <a:r>
              <a:rPr lang="en-US" dirty="0" smtClean="0">
                <a:latin typeface="Courier New" pitchFamily="49" charset="0"/>
                <a:cs typeface="Courier New" pitchFamily="49" charset="0"/>
              </a:rPr>
              <a:t>?</a:t>
            </a:r>
          </a:p>
          <a:p>
            <a:pPr>
              <a:buNone/>
            </a:pPr>
            <a:endParaRPr lang="en-US" dirty="0">
              <a:latin typeface="Courier New" pitchFamily="49" charset="0"/>
              <a:cs typeface="Courier New" pitchFamily="49"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Naskah</a:t>
            </a:r>
            <a:r>
              <a:rPr lang="en-US" dirty="0" smtClean="0"/>
              <a:t> Model </a:t>
            </a:r>
            <a:r>
              <a:rPr lang="en-US" dirty="0" err="1" smtClean="0"/>
              <a:t>Kolom</a:t>
            </a:r>
            <a:endParaRPr lang="en-US" dirty="0"/>
          </a:p>
        </p:txBody>
      </p:sp>
      <p:graphicFrame>
        <p:nvGraphicFramePr>
          <p:cNvPr id="4" name="Content Placeholder 3"/>
          <p:cNvGraphicFramePr>
            <a:graphicFrameLocks noGrp="1"/>
          </p:cNvGraphicFramePr>
          <p:nvPr>
            <p:ph idx="1"/>
          </p:nvPr>
        </p:nvGraphicFramePr>
        <p:xfrm>
          <a:off x="457201" y="1882775"/>
          <a:ext cx="8186765" cy="4251960"/>
        </p:xfrm>
        <a:graphic>
          <a:graphicData uri="http://schemas.openxmlformats.org/drawingml/2006/table">
            <a:tbl>
              <a:tblPr firstRow="1" bandRow="1">
                <a:tableStyleId>{5C22544A-7EE6-4342-B048-85BDC9FD1C3A}</a:tableStyleId>
              </a:tblPr>
              <a:tblGrid>
                <a:gridCol w="552479"/>
                <a:gridCol w="899427"/>
                <a:gridCol w="3734463"/>
                <a:gridCol w="1857388"/>
                <a:gridCol w="1143008"/>
              </a:tblGrid>
              <a:tr h="370840">
                <a:tc>
                  <a:txBody>
                    <a:bodyPr/>
                    <a:lstStyle/>
                    <a:p>
                      <a:pPr algn="ctr"/>
                      <a:r>
                        <a:rPr lang="en-US" dirty="0" smtClean="0"/>
                        <a:t>No.</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Scene/Shot</a:t>
                      </a:r>
                    </a:p>
                    <a:p>
                      <a:pPr algn="ctr"/>
                      <a:r>
                        <a:rPr lang="en-US" dirty="0" err="1" smtClean="0"/>
                        <a:t>Durasi</a:t>
                      </a:r>
                      <a:endParaRPr lang="en-US" dirty="0"/>
                    </a:p>
                  </a:txBody>
                  <a:tcPr/>
                </a:tc>
                <a:tc>
                  <a:txBody>
                    <a:bodyPr/>
                    <a:lstStyle/>
                    <a:p>
                      <a:pPr algn="ctr"/>
                      <a:r>
                        <a:rPr lang="en-US" dirty="0" smtClean="0"/>
                        <a:t>Visual/</a:t>
                      </a:r>
                    </a:p>
                    <a:p>
                      <a:pPr algn="ctr"/>
                      <a:r>
                        <a:rPr lang="en-US" dirty="0" err="1" smtClean="0"/>
                        <a:t>Adegan</a:t>
                      </a:r>
                      <a:endParaRPr lang="en-US" dirty="0"/>
                    </a:p>
                  </a:txBody>
                  <a:tcPr/>
                </a:tc>
                <a:tc>
                  <a:txBody>
                    <a:bodyPr/>
                    <a:lstStyle/>
                    <a:p>
                      <a:pPr algn="ctr"/>
                      <a:r>
                        <a:rPr lang="en-US" dirty="0" smtClean="0"/>
                        <a:t>Dialog/</a:t>
                      </a:r>
                      <a:r>
                        <a:rPr lang="en-US" dirty="0" err="1" smtClean="0"/>
                        <a:t>Narasi</a:t>
                      </a:r>
                      <a:endParaRPr lang="en-US" dirty="0"/>
                    </a:p>
                  </a:txBody>
                  <a:tcPr/>
                </a:tc>
                <a:tc>
                  <a:txBody>
                    <a:bodyPr/>
                    <a:lstStyle/>
                    <a:p>
                      <a:pPr algn="ctr"/>
                      <a:r>
                        <a:rPr lang="en-US" dirty="0" err="1" smtClean="0"/>
                        <a:t>Kam</a:t>
                      </a:r>
                      <a:r>
                        <a:rPr lang="en-US" dirty="0" smtClean="0"/>
                        <a:t>.</a:t>
                      </a:r>
                      <a:endParaRPr lang="en-US" dirty="0"/>
                    </a:p>
                    <a:p>
                      <a:pPr algn="ctr"/>
                      <a:r>
                        <a:rPr lang="en-US" dirty="0" smtClean="0"/>
                        <a:t>SFX</a:t>
                      </a:r>
                      <a:endParaRPr lang="en-US" dirty="0"/>
                    </a:p>
                  </a:txBody>
                  <a:tcPr/>
                </a:tc>
              </a:tr>
              <a:tr h="370840">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4" name="Rectangle 1"/>
          <p:cNvSpPr txBox="1">
            <a:spLocks noChangeArrowheads="1"/>
          </p:cNvSpPr>
          <p:nvPr/>
        </p:nvSpPr>
        <p:spPr>
          <a:xfrm>
            <a:off x="457200" y="273050"/>
            <a:ext cx="8229600" cy="1146175"/>
          </a:xfrm>
          <a:prstGeom prst="rect">
            <a:avLst/>
          </a:prstGeom>
        </p:spPr>
        <p:txBody>
          <a:bodyPr vert="horz" anchor="ctr">
            <a:normAutofit/>
          </a:bodyPr>
          <a:lstStyle/>
          <a:p>
            <a:pPr marL="484632" marR="0" lvl="0" indent="0" algn="l" defTabSz="9144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4200" b="0" i="0" u="none" strike="noStrike" kern="1200" cap="none" spc="0" normalizeH="0" baseline="0" noProof="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Satuan Film*</a:t>
            </a:r>
            <a:endParaRPr kumimoji="0" lang="en-US" sz="4200" b="0" i="0" u="none" strike="noStrike" kern="1200" cap="none" spc="0" normalizeH="0" baseline="0" noProof="0"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endParaRPr>
          </a:p>
        </p:txBody>
      </p:sp>
      <p:sp>
        <p:nvSpPr>
          <p:cNvPr id="5" name="Rectangle 2"/>
          <p:cNvSpPr txBox="1">
            <a:spLocks noChangeArrowheads="1"/>
          </p:cNvSpPr>
          <p:nvPr/>
        </p:nvSpPr>
        <p:spPr>
          <a:xfrm>
            <a:off x="714348" y="2000240"/>
            <a:ext cx="8229600" cy="4529138"/>
          </a:xfrm>
          <a:prstGeom prst="rect">
            <a:avLst/>
          </a:prstGeom>
        </p:spPr>
        <p:txBody>
          <a:bodyPr vert="horz" anchor="t">
            <a:normAutofit/>
          </a:bodyPr>
          <a:lstStyle/>
          <a:p>
            <a:pPr marL="341313" marR="0" lvl="0" indent="-341313" algn="l" defTabSz="914400" rtl="0" eaLnBrk="1" fontAlgn="auto" latinLnBrk="0" hangingPunct="1">
              <a:lnSpc>
                <a:spcPct val="100000"/>
              </a:lnSpc>
              <a:spcBef>
                <a:spcPct val="20000"/>
              </a:spcBef>
              <a:spcAft>
                <a:spcPts val="0"/>
              </a:spcAft>
              <a:buClr>
                <a:schemeClr val="accent1"/>
              </a:buClr>
              <a:buSzPct val="8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kumimoji="0" lang="en-US" sz="3000" b="0" i="0" u="none" strike="noStrike" kern="1200" cap="none" spc="0" normalizeH="0" baseline="0" noProof="0" dirty="0" smtClean="0">
                <a:ln>
                  <a:noFill/>
                </a:ln>
                <a:solidFill>
                  <a:schemeClr val="tx1"/>
                </a:solidFill>
                <a:effectLst/>
                <a:uLnTx/>
                <a:uFillTx/>
                <a:latin typeface="+mn-lt"/>
                <a:ea typeface="+mn-ea"/>
                <a:cs typeface="+mn-cs"/>
              </a:rPr>
              <a:t>Frame (</a:t>
            </a:r>
            <a:r>
              <a:rPr kumimoji="0" lang="en-US" sz="3000" b="0" i="0" u="none" strike="noStrike" kern="1200" cap="none" spc="0" normalizeH="0" baseline="0" noProof="0" dirty="0" err="1" smtClean="0">
                <a:ln>
                  <a:noFill/>
                </a:ln>
                <a:solidFill>
                  <a:schemeClr val="tx1"/>
                </a:solidFill>
                <a:effectLst/>
                <a:uLnTx/>
                <a:uFillTx/>
                <a:latin typeface="+mn-lt"/>
                <a:ea typeface="+mn-ea"/>
                <a:cs typeface="+mn-cs"/>
              </a:rPr>
              <a:t>bingkai</a:t>
            </a:r>
            <a:r>
              <a:rPr kumimoji="0" lang="en-US" sz="30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3000" b="0" i="0" u="none" strike="noStrike" kern="1200" cap="none" spc="0" normalizeH="0" baseline="0" noProof="0" dirty="0" err="1" smtClean="0">
                <a:ln>
                  <a:noFill/>
                </a:ln>
                <a:solidFill>
                  <a:schemeClr val="tx1"/>
                </a:solidFill>
                <a:effectLst/>
                <a:uLnTx/>
                <a:uFillTx/>
                <a:latin typeface="+mn-lt"/>
                <a:ea typeface="+mn-ea"/>
                <a:cs typeface="+mn-cs"/>
              </a:rPr>
              <a:t>satuan</a:t>
            </a:r>
            <a:r>
              <a:rPr kumimoji="0" lang="en-US" sz="3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000" b="0" i="0" u="none" strike="noStrike" kern="1200" cap="none" spc="0" normalizeH="0" baseline="0" noProof="0" dirty="0" err="1" smtClean="0">
                <a:ln>
                  <a:noFill/>
                </a:ln>
                <a:solidFill>
                  <a:schemeClr val="tx1"/>
                </a:solidFill>
                <a:effectLst/>
                <a:uLnTx/>
                <a:uFillTx/>
                <a:latin typeface="+mn-lt"/>
                <a:ea typeface="+mn-ea"/>
                <a:cs typeface="+mn-cs"/>
              </a:rPr>
              <a:t>terkecil</a:t>
            </a:r>
            <a:endParaRPr kumimoji="0" lang="en-US" sz="3000" b="0" i="0" u="none" strike="noStrike" kern="1200" cap="none" spc="0" normalizeH="0" baseline="0" noProof="0" dirty="0" smtClean="0">
              <a:ln>
                <a:noFill/>
              </a:ln>
              <a:solidFill>
                <a:schemeClr val="tx1"/>
              </a:solidFill>
              <a:effectLst/>
              <a:uLnTx/>
              <a:uFillTx/>
              <a:latin typeface="+mn-lt"/>
              <a:ea typeface="+mn-ea"/>
              <a:cs typeface="+mn-cs"/>
            </a:endParaRPr>
          </a:p>
          <a:p>
            <a:pPr marL="341313" marR="0" lvl="0" indent="-341313" algn="l" defTabSz="914400" rtl="0" eaLnBrk="1" fontAlgn="auto" latinLnBrk="0" hangingPunct="1">
              <a:lnSpc>
                <a:spcPct val="100000"/>
              </a:lnSpc>
              <a:spcBef>
                <a:spcPct val="20000"/>
              </a:spcBef>
              <a:spcAft>
                <a:spcPts val="0"/>
              </a:spcAft>
              <a:buClr>
                <a:schemeClr val="accent1"/>
              </a:buClr>
              <a:buSzPct val="8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kumimoji="0" lang="en-US" sz="3000" b="0" i="0" u="none" strike="noStrike" kern="1200" cap="none" spc="0" normalizeH="0" baseline="0" noProof="0" dirty="0" smtClean="0">
                <a:ln>
                  <a:noFill/>
                </a:ln>
                <a:solidFill>
                  <a:schemeClr val="tx1"/>
                </a:solidFill>
                <a:effectLst/>
                <a:uLnTx/>
                <a:uFillTx/>
                <a:latin typeface="+mn-lt"/>
                <a:ea typeface="+mn-ea"/>
                <a:cs typeface="+mn-cs"/>
              </a:rPr>
              <a:t>Shot</a:t>
            </a:r>
            <a:r>
              <a:rPr kumimoji="0" lang="id-ID" sz="3000" b="0" i="0" u="none" strike="noStrike" kern="1200" cap="none" spc="0" normalizeH="0" baseline="0" noProof="0" dirty="0" smtClean="0">
                <a:ln>
                  <a:noFill/>
                </a:ln>
                <a:solidFill>
                  <a:schemeClr val="tx1"/>
                </a:solidFill>
                <a:effectLst/>
                <a:uLnTx/>
                <a:uFillTx/>
                <a:latin typeface="+mn-lt"/>
                <a:ea typeface="+mn-ea"/>
                <a:cs typeface="+mn-cs"/>
              </a:rPr>
              <a:t>/Cut</a:t>
            </a:r>
            <a:r>
              <a:rPr kumimoji="0" lang="en-US" sz="30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3000" b="0" i="0" u="none" strike="noStrike" kern="1200" cap="none" spc="0" normalizeH="0" baseline="0" noProof="0" dirty="0" err="1" smtClean="0">
                <a:ln>
                  <a:noFill/>
                </a:ln>
                <a:solidFill>
                  <a:schemeClr val="tx1"/>
                </a:solidFill>
                <a:effectLst/>
                <a:uLnTx/>
                <a:uFillTx/>
                <a:latin typeface="+mn-lt"/>
                <a:ea typeface="+mn-ea"/>
                <a:cs typeface="+mn-cs"/>
              </a:rPr>
              <a:t>terdiri</a:t>
            </a:r>
            <a:r>
              <a:rPr kumimoji="0" lang="en-US" sz="3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000" b="0" i="0" u="none" strike="noStrike" kern="1200" cap="none" spc="0" normalizeH="0" baseline="0" noProof="0" dirty="0" err="1" smtClean="0">
                <a:ln>
                  <a:noFill/>
                </a:ln>
                <a:solidFill>
                  <a:schemeClr val="tx1"/>
                </a:solidFill>
                <a:effectLst/>
                <a:uLnTx/>
                <a:uFillTx/>
                <a:latin typeface="+mn-lt"/>
                <a:ea typeface="+mn-ea"/>
                <a:cs typeface="+mn-cs"/>
              </a:rPr>
              <a:t>dari</a:t>
            </a:r>
            <a:r>
              <a:rPr kumimoji="0" lang="en-US" sz="3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000" b="0" i="0" u="none" strike="noStrike" kern="1200" cap="none" spc="0" normalizeH="0" baseline="0" noProof="0" dirty="0" err="1" smtClean="0">
                <a:ln>
                  <a:noFill/>
                </a:ln>
                <a:solidFill>
                  <a:schemeClr val="tx1"/>
                </a:solidFill>
                <a:effectLst/>
                <a:uLnTx/>
                <a:uFillTx/>
                <a:latin typeface="+mn-lt"/>
                <a:ea typeface="+mn-ea"/>
                <a:cs typeface="+mn-cs"/>
              </a:rPr>
              <a:t>beberapa</a:t>
            </a:r>
            <a:r>
              <a:rPr kumimoji="0" lang="en-US" sz="3000" b="0" i="0" u="none" strike="noStrike" kern="1200" cap="none" spc="0" normalizeH="0" baseline="0" noProof="0" dirty="0" smtClean="0">
                <a:ln>
                  <a:noFill/>
                </a:ln>
                <a:solidFill>
                  <a:schemeClr val="tx1"/>
                </a:solidFill>
                <a:effectLst/>
                <a:uLnTx/>
                <a:uFillTx/>
                <a:latin typeface="+mn-lt"/>
                <a:ea typeface="+mn-ea"/>
                <a:cs typeface="+mn-cs"/>
              </a:rPr>
              <a:t> 				  frame</a:t>
            </a:r>
          </a:p>
          <a:p>
            <a:pPr marL="341313" marR="0" lvl="0" indent="-341313" algn="l" defTabSz="914400" rtl="0" eaLnBrk="1" fontAlgn="auto" latinLnBrk="0" hangingPunct="1">
              <a:lnSpc>
                <a:spcPct val="100000"/>
              </a:lnSpc>
              <a:spcBef>
                <a:spcPct val="20000"/>
              </a:spcBef>
              <a:spcAft>
                <a:spcPts val="0"/>
              </a:spcAft>
              <a:buClr>
                <a:schemeClr val="accent1"/>
              </a:buClr>
              <a:buSzPct val="8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kumimoji="0" lang="en-US" sz="3000" b="0" i="0" u="none" strike="noStrike" kern="1200" cap="none" spc="0" normalizeH="0" baseline="0" noProof="0" dirty="0" smtClean="0">
                <a:ln>
                  <a:noFill/>
                </a:ln>
                <a:solidFill>
                  <a:schemeClr val="tx1"/>
                </a:solidFill>
                <a:effectLst/>
                <a:uLnTx/>
                <a:uFillTx/>
                <a:latin typeface="+mn-lt"/>
                <a:ea typeface="+mn-ea"/>
                <a:cs typeface="+mn-cs"/>
              </a:rPr>
              <a:t>Scene/</a:t>
            </a:r>
            <a:r>
              <a:rPr kumimoji="0" lang="en-US" sz="3000" b="0" i="0" u="none" strike="noStrike" kern="1200" cap="none" spc="0" normalizeH="0" baseline="0" noProof="0" dirty="0" err="1" smtClean="0">
                <a:ln>
                  <a:noFill/>
                </a:ln>
                <a:solidFill>
                  <a:schemeClr val="tx1"/>
                </a:solidFill>
                <a:effectLst/>
                <a:uLnTx/>
                <a:uFillTx/>
                <a:latin typeface="+mn-lt"/>
                <a:ea typeface="+mn-ea"/>
                <a:cs typeface="+mn-cs"/>
              </a:rPr>
              <a:t>adegan</a:t>
            </a:r>
            <a:r>
              <a:rPr kumimoji="0" lang="en-US" sz="30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3000" b="0" i="0" u="none" strike="noStrike" kern="1200" cap="none" spc="0" normalizeH="0" baseline="0" noProof="0" dirty="0" err="1" smtClean="0">
                <a:ln>
                  <a:noFill/>
                </a:ln>
                <a:solidFill>
                  <a:schemeClr val="tx1"/>
                </a:solidFill>
                <a:effectLst/>
                <a:uLnTx/>
                <a:uFillTx/>
                <a:latin typeface="+mn-lt"/>
                <a:ea typeface="+mn-ea"/>
                <a:cs typeface="+mn-cs"/>
              </a:rPr>
              <a:t>terdiri</a:t>
            </a:r>
            <a:r>
              <a:rPr kumimoji="0" lang="en-US" sz="3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000" b="0" i="0" u="none" strike="noStrike" kern="1200" cap="none" spc="0" normalizeH="0" baseline="0" noProof="0" dirty="0" err="1" smtClean="0">
                <a:ln>
                  <a:noFill/>
                </a:ln>
                <a:solidFill>
                  <a:schemeClr val="tx1"/>
                </a:solidFill>
                <a:effectLst/>
                <a:uLnTx/>
                <a:uFillTx/>
                <a:latin typeface="+mn-lt"/>
                <a:ea typeface="+mn-ea"/>
                <a:cs typeface="+mn-cs"/>
              </a:rPr>
              <a:t>dari</a:t>
            </a:r>
            <a:r>
              <a:rPr kumimoji="0" lang="en-US" sz="3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000" b="0" i="0" u="none" strike="noStrike" kern="1200" cap="none" spc="0" normalizeH="0" baseline="0" noProof="0" dirty="0" err="1" smtClean="0">
                <a:ln>
                  <a:noFill/>
                </a:ln>
                <a:solidFill>
                  <a:schemeClr val="tx1"/>
                </a:solidFill>
                <a:effectLst/>
                <a:uLnTx/>
                <a:uFillTx/>
                <a:latin typeface="+mn-lt"/>
                <a:ea typeface="+mn-ea"/>
                <a:cs typeface="+mn-cs"/>
              </a:rPr>
              <a:t>beberapa</a:t>
            </a:r>
            <a:r>
              <a:rPr kumimoji="0" lang="en-US" sz="3000" b="0" i="0" u="none" strike="noStrike" kern="1200" cap="none" spc="0" normalizeH="0" baseline="0" noProof="0" dirty="0" smtClean="0">
                <a:ln>
                  <a:noFill/>
                </a:ln>
                <a:solidFill>
                  <a:schemeClr val="tx1"/>
                </a:solidFill>
                <a:effectLst/>
                <a:uLnTx/>
                <a:uFillTx/>
                <a:latin typeface="+mn-lt"/>
                <a:ea typeface="+mn-ea"/>
                <a:cs typeface="+mn-cs"/>
              </a:rPr>
              <a:t> 				  shot</a:t>
            </a:r>
          </a:p>
          <a:p>
            <a:pPr marL="341313" marR="0" lvl="0" indent="-341313" algn="l" defTabSz="914400" rtl="0" eaLnBrk="1" fontAlgn="auto" latinLnBrk="0" hangingPunct="1">
              <a:lnSpc>
                <a:spcPct val="100000"/>
              </a:lnSpc>
              <a:spcBef>
                <a:spcPct val="20000"/>
              </a:spcBef>
              <a:spcAft>
                <a:spcPts val="0"/>
              </a:spcAft>
              <a:buClr>
                <a:schemeClr val="accent1"/>
              </a:buClr>
              <a:buSzPct val="8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kumimoji="0" lang="en-US" sz="3000" b="0" i="0" u="none" strike="noStrike" kern="1200" cap="none" spc="0" normalizeH="0" baseline="0" noProof="0" dirty="0" err="1" smtClean="0">
                <a:ln>
                  <a:noFill/>
                </a:ln>
                <a:solidFill>
                  <a:schemeClr val="tx1"/>
                </a:solidFill>
                <a:effectLst/>
                <a:uLnTx/>
                <a:uFillTx/>
                <a:latin typeface="+mn-lt"/>
                <a:ea typeface="+mn-ea"/>
                <a:cs typeface="+mn-cs"/>
              </a:rPr>
              <a:t>Sekuen</a:t>
            </a:r>
            <a:r>
              <a:rPr kumimoji="0" lang="en-US" sz="30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3000" b="0" i="0" u="none" strike="noStrike" kern="1200" cap="none" spc="0" normalizeH="0" baseline="0" noProof="0" dirty="0" err="1" smtClean="0">
                <a:ln>
                  <a:noFill/>
                </a:ln>
                <a:solidFill>
                  <a:schemeClr val="tx1"/>
                </a:solidFill>
                <a:effectLst/>
                <a:uLnTx/>
                <a:uFillTx/>
                <a:latin typeface="+mn-lt"/>
                <a:ea typeface="+mn-ea"/>
                <a:cs typeface="+mn-cs"/>
              </a:rPr>
              <a:t>terdiri</a:t>
            </a:r>
            <a:r>
              <a:rPr kumimoji="0" lang="en-US" sz="3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000" b="0" i="0" u="none" strike="noStrike" kern="1200" cap="none" spc="0" normalizeH="0" baseline="0" noProof="0" dirty="0" err="1" smtClean="0">
                <a:ln>
                  <a:noFill/>
                </a:ln>
                <a:solidFill>
                  <a:schemeClr val="tx1"/>
                </a:solidFill>
                <a:effectLst/>
                <a:uLnTx/>
                <a:uFillTx/>
                <a:latin typeface="+mn-lt"/>
                <a:ea typeface="+mn-ea"/>
                <a:cs typeface="+mn-cs"/>
              </a:rPr>
              <a:t>dari</a:t>
            </a:r>
            <a:r>
              <a:rPr kumimoji="0" lang="en-US" sz="3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000" b="0" i="0" u="none" strike="noStrike" kern="1200" cap="none" spc="0" normalizeH="0" baseline="0" noProof="0" dirty="0" err="1" smtClean="0">
                <a:ln>
                  <a:noFill/>
                </a:ln>
                <a:solidFill>
                  <a:schemeClr val="tx1"/>
                </a:solidFill>
                <a:effectLst/>
                <a:uLnTx/>
                <a:uFillTx/>
                <a:latin typeface="+mn-lt"/>
                <a:ea typeface="+mn-ea"/>
                <a:cs typeface="+mn-cs"/>
              </a:rPr>
              <a:t>beberapa</a:t>
            </a:r>
            <a:r>
              <a:rPr kumimoji="0" lang="en-US" sz="3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000" b="0" i="0" u="none" strike="noStrike" kern="1200" cap="none" spc="0" normalizeH="0" baseline="0" noProof="0" dirty="0" err="1" smtClean="0">
                <a:ln>
                  <a:noFill/>
                </a:ln>
                <a:solidFill>
                  <a:schemeClr val="tx1"/>
                </a:solidFill>
                <a:effectLst/>
                <a:uLnTx/>
                <a:uFillTx/>
                <a:latin typeface="+mn-lt"/>
                <a:ea typeface="+mn-ea"/>
                <a:cs typeface="+mn-cs"/>
              </a:rPr>
              <a:t>adegan</a:t>
            </a:r>
            <a:endParaRPr kumimoji="0" lang="en-US" sz="3000" b="0" i="0" u="none" strike="noStrike" kern="1200" cap="none" spc="0" normalizeH="0" baseline="0" noProof="0" dirty="0" smtClean="0">
              <a:ln>
                <a:noFill/>
              </a:ln>
              <a:solidFill>
                <a:schemeClr val="tx1"/>
              </a:solidFill>
              <a:effectLst/>
              <a:uLnTx/>
              <a:uFillTx/>
              <a:latin typeface="+mn-lt"/>
              <a:ea typeface="+mn-ea"/>
              <a:cs typeface="+mn-cs"/>
            </a:endParaRPr>
          </a:p>
          <a:p>
            <a:pPr marL="341313" marR="0" lvl="0" indent="-341313" algn="l" defTabSz="914400" rtl="0" eaLnBrk="1" fontAlgn="auto" latinLnBrk="0" hangingPunct="1">
              <a:lnSpc>
                <a:spcPct val="100000"/>
              </a:lnSpc>
              <a:spcBef>
                <a:spcPct val="20000"/>
              </a:spcBef>
              <a:spcAft>
                <a:spcPts val="0"/>
              </a:spcAft>
              <a:buClr>
                <a:schemeClr val="accent1"/>
              </a:buClr>
              <a:buSzPct val="80000"/>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341313" marR="0" lvl="0" indent="-341313" algn="l" defTabSz="914400" rtl="0" eaLnBrk="1" fontAlgn="auto" latinLnBrk="0" hangingPunct="1">
              <a:lnSpc>
                <a:spcPct val="100000"/>
              </a:lnSpc>
              <a:spcBef>
                <a:spcPct val="20000"/>
              </a:spcBef>
              <a:spcAft>
                <a:spcPts val="0"/>
              </a:spcAft>
              <a:buClr>
                <a:schemeClr val="accent1"/>
              </a:buClr>
              <a:buSzPct val="80000"/>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Bahasa</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Rupa</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Film – Prof.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Primadi</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(FSRD-ITB)</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STORYBOARD</a:t>
            </a:r>
            <a:endParaRPr lang="id-ID" dirty="0"/>
          </a:p>
        </p:txBody>
      </p:sp>
      <p:sp>
        <p:nvSpPr>
          <p:cNvPr id="3" name="Content Placeholder 2"/>
          <p:cNvSpPr>
            <a:spLocks noGrp="1"/>
          </p:cNvSpPr>
          <p:nvPr>
            <p:ph idx="1"/>
          </p:nvPr>
        </p:nvSpPr>
        <p:spPr/>
        <p:txBody>
          <a:bodyPr/>
          <a:lstStyle/>
          <a:p>
            <a:r>
              <a:rPr lang="id-ID" dirty="0" smtClean="0"/>
              <a:t>Story </a:t>
            </a:r>
            <a:r>
              <a:rPr lang="id-ID" dirty="0" smtClean="0">
                <a:sym typeface="Wingdings" pitchFamily="2" charset="2"/>
              </a:rPr>
              <a:t> Cerita, sejarah, naskah</a:t>
            </a:r>
          </a:p>
          <a:p>
            <a:r>
              <a:rPr lang="id-ID" dirty="0" smtClean="0">
                <a:sym typeface="Wingdings" pitchFamily="2" charset="2"/>
              </a:rPr>
              <a:t>Board  papan, halaman, panel.</a:t>
            </a:r>
          </a:p>
          <a:p>
            <a:r>
              <a:rPr lang="id-ID" dirty="0" smtClean="0">
                <a:sym typeface="Wingdings" pitchFamily="2" charset="2"/>
              </a:rPr>
              <a:t>Pengembangan dari proses pernaskahan untuk divisualisasikan dalam bentuk gambar di tiap adegan (cut) secara berurutan  mengandung cerita.</a:t>
            </a:r>
            <a:endParaRPr lang="id-ID"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Format Storyboard (1)</a:t>
            </a:r>
            <a:endParaRPr lang="id-ID" dirty="0"/>
          </a:p>
        </p:txBody>
      </p:sp>
      <p:pic>
        <p:nvPicPr>
          <p:cNvPr id="4" name="Content Placeholder 3" descr="template1 storyboard.jpg"/>
          <p:cNvPicPr>
            <a:picLocks noGrp="1" noChangeAspect="1"/>
          </p:cNvPicPr>
          <p:nvPr>
            <p:ph idx="1"/>
          </p:nvPr>
        </p:nvPicPr>
        <p:blipFill>
          <a:blip r:embed="rId2"/>
          <a:stretch>
            <a:fillRect/>
          </a:stretch>
        </p:blipFill>
        <p:spPr>
          <a:xfrm>
            <a:off x="1055077" y="1882775"/>
            <a:ext cx="7033846" cy="4572000"/>
          </a:xfr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Format Storyboard (2)</a:t>
            </a:r>
            <a:endParaRPr lang="id-ID" dirty="0"/>
          </a:p>
        </p:txBody>
      </p:sp>
      <p:pic>
        <p:nvPicPr>
          <p:cNvPr id="4" name="Content Placeholder 3" descr="template2 storyboard.png"/>
          <p:cNvPicPr>
            <a:picLocks noGrp="1" noChangeAspect="1"/>
          </p:cNvPicPr>
          <p:nvPr>
            <p:ph idx="1"/>
          </p:nvPr>
        </p:nvPicPr>
        <p:blipFill>
          <a:blip r:embed="rId2"/>
          <a:stretch>
            <a:fillRect/>
          </a:stretch>
        </p:blipFill>
        <p:spPr>
          <a:xfrm>
            <a:off x="1582279" y="1882775"/>
            <a:ext cx="5979442" cy="4572000"/>
          </a:xfr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Format Storyboard (3)</a:t>
            </a:r>
            <a:endParaRPr lang="id-ID" dirty="0"/>
          </a:p>
        </p:txBody>
      </p:sp>
      <p:pic>
        <p:nvPicPr>
          <p:cNvPr id="4" name="Content Placeholder 3" descr="template3 storyboard.jpg"/>
          <p:cNvPicPr>
            <a:picLocks noGrp="1" noChangeAspect="1"/>
          </p:cNvPicPr>
          <p:nvPr>
            <p:ph idx="1"/>
          </p:nvPr>
        </p:nvPicPr>
        <p:blipFill>
          <a:blip r:embed="rId2"/>
          <a:stretch>
            <a:fillRect/>
          </a:stretch>
        </p:blipFill>
        <p:spPr>
          <a:xfrm>
            <a:off x="846221" y="1882775"/>
            <a:ext cx="7451558" cy="4572000"/>
          </a:xfr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Format Storyboard (4)</a:t>
            </a:r>
            <a:endParaRPr lang="id-ID" dirty="0"/>
          </a:p>
        </p:txBody>
      </p:sp>
      <p:pic>
        <p:nvPicPr>
          <p:cNvPr id="4" name="Content Placeholder 3" descr="template4 storyboard.png"/>
          <p:cNvPicPr>
            <a:picLocks noGrp="1" noChangeAspect="1"/>
          </p:cNvPicPr>
          <p:nvPr>
            <p:ph idx="1"/>
          </p:nvPr>
        </p:nvPicPr>
        <p:blipFill>
          <a:blip r:embed="rId2"/>
          <a:stretch>
            <a:fillRect/>
          </a:stretch>
        </p:blipFill>
        <p:spPr>
          <a:xfrm>
            <a:off x="1336692" y="1882775"/>
            <a:ext cx="6470615" cy="457200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Ide</a:t>
            </a:r>
            <a:endParaRPr lang="en-US" dirty="0"/>
          </a:p>
        </p:txBody>
      </p:sp>
      <p:sp>
        <p:nvSpPr>
          <p:cNvPr id="3" name="Content Placeholder 2"/>
          <p:cNvSpPr>
            <a:spLocks noGrp="1"/>
          </p:cNvSpPr>
          <p:nvPr>
            <p:ph idx="1"/>
          </p:nvPr>
        </p:nvSpPr>
        <p:spPr/>
        <p:txBody>
          <a:bodyPr/>
          <a:lstStyle/>
          <a:p>
            <a:r>
              <a:rPr lang="en-US" dirty="0" err="1" smtClean="0"/>
              <a:t>Merupakan</a:t>
            </a:r>
            <a:r>
              <a:rPr lang="en-US" dirty="0" smtClean="0"/>
              <a:t> </a:t>
            </a:r>
            <a:r>
              <a:rPr lang="en-US" dirty="0" err="1" smtClean="0"/>
              <a:t>gagasan</a:t>
            </a:r>
            <a:r>
              <a:rPr lang="en-US" dirty="0" smtClean="0"/>
              <a:t> </a:t>
            </a:r>
            <a:r>
              <a:rPr lang="en-US" dirty="0" smtClean="0">
                <a:sym typeface="Wingdings" pitchFamily="2" charset="2"/>
              </a:rPr>
              <a:t> </a:t>
            </a:r>
            <a:r>
              <a:rPr lang="en-US" dirty="0" err="1" smtClean="0">
                <a:sym typeface="Wingdings" pitchFamily="2" charset="2"/>
              </a:rPr>
              <a:t>proses</a:t>
            </a:r>
            <a:r>
              <a:rPr lang="en-US" dirty="0" smtClean="0">
                <a:sym typeface="Wingdings" pitchFamily="2" charset="2"/>
              </a:rPr>
              <a:t> </a:t>
            </a:r>
            <a:r>
              <a:rPr lang="en-US" dirty="0" err="1" smtClean="0">
                <a:sym typeface="Wingdings" pitchFamily="2" charset="2"/>
              </a:rPr>
              <a:t>kreatif</a:t>
            </a:r>
            <a:endParaRPr lang="en-US" dirty="0" smtClean="0">
              <a:sym typeface="Wingdings" pitchFamily="2" charset="2"/>
            </a:endParaRPr>
          </a:p>
          <a:p>
            <a:r>
              <a:rPr lang="en-US" i="1" dirty="0" smtClean="0">
                <a:sym typeface="Wingdings" pitchFamily="2" charset="2"/>
              </a:rPr>
              <a:t>Thinking out of the box</a:t>
            </a:r>
          </a:p>
          <a:p>
            <a:r>
              <a:rPr lang="en-US" dirty="0" err="1" smtClean="0">
                <a:sym typeface="Wingdings" pitchFamily="2" charset="2"/>
              </a:rPr>
              <a:t>Berkaitan</a:t>
            </a:r>
            <a:r>
              <a:rPr lang="en-US" dirty="0" smtClean="0">
                <a:sym typeface="Wingdings" pitchFamily="2" charset="2"/>
              </a:rPr>
              <a:t> </a:t>
            </a:r>
            <a:r>
              <a:rPr lang="en-US" dirty="0" err="1" smtClean="0">
                <a:sym typeface="Wingdings" pitchFamily="2" charset="2"/>
              </a:rPr>
              <a:t>erat</a:t>
            </a:r>
            <a:r>
              <a:rPr lang="en-US" dirty="0" smtClean="0">
                <a:sym typeface="Wingdings" pitchFamily="2" charset="2"/>
              </a:rPr>
              <a:t> </a:t>
            </a:r>
            <a:r>
              <a:rPr lang="en-US" dirty="0" err="1" smtClean="0">
                <a:sym typeface="Wingdings" pitchFamily="2" charset="2"/>
              </a:rPr>
              <a:t>dengan</a:t>
            </a:r>
            <a:r>
              <a:rPr lang="en-US" dirty="0" smtClean="0">
                <a:sym typeface="Wingdings" pitchFamily="2" charset="2"/>
              </a:rPr>
              <a:t> </a:t>
            </a:r>
            <a:r>
              <a:rPr lang="en-US" dirty="0" err="1" smtClean="0">
                <a:sym typeface="Wingdings" pitchFamily="2" charset="2"/>
              </a:rPr>
              <a:t>pengalaman</a:t>
            </a:r>
            <a:r>
              <a:rPr lang="en-US" dirty="0" smtClean="0">
                <a:sym typeface="Wingdings" pitchFamily="2" charset="2"/>
              </a:rPr>
              <a:t> </a:t>
            </a:r>
            <a:r>
              <a:rPr lang="en-US" dirty="0" err="1" smtClean="0">
                <a:sym typeface="Wingdings" pitchFamily="2" charset="2"/>
              </a:rPr>
              <a:t>hidup</a:t>
            </a:r>
            <a:r>
              <a:rPr lang="en-US" dirty="0" smtClean="0">
                <a:sym typeface="Wingdings" pitchFamily="2" charset="2"/>
              </a:rPr>
              <a:t> </a:t>
            </a:r>
            <a:r>
              <a:rPr lang="en-US" dirty="0" err="1" smtClean="0">
                <a:sym typeface="Wingdings" pitchFamily="2" charset="2"/>
              </a:rPr>
              <a:t>seseorang</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Format Storyboard (5)</a:t>
            </a:r>
            <a:endParaRPr lang="id-ID" dirty="0"/>
          </a:p>
        </p:txBody>
      </p:sp>
      <p:sp>
        <p:nvSpPr>
          <p:cNvPr id="3" name="Content Placeholder 2"/>
          <p:cNvSpPr>
            <a:spLocks noGrp="1"/>
          </p:cNvSpPr>
          <p:nvPr>
            <p:ph idx="1"/>
          </p:nvPr>
        </p:nvSpPr>
        <p:spPr/>
        <p:txBody>
          <a:bodyPr/>
          <a:lstStyle/>
          <a:p>
            <a:endParaRPr lang="id-ID"/>
          </a:p>
        </p:txBody>
      </p:sp>
      <p:graphicFrame>
        <p:nvGraphicFramePr>
          <p:cNvPr id="1026" name="Object 2"/>
          <p:cNvGraphicFramePr>
            <a:graphicFrameLocks noChangeAspect="1"/>
          </p:cNvGraphicFramePr>
          <p:nvPr/>
        </p:nvGraphicFramePr>
        <p:xfrm>
          <a:off x="2571736" y="1428736"/>
          <a:ext cx="3929090" cy="5085172"/>
        </p:xfrm>
        <a:graphic>
          <a:graphicData uri="http://schemas.openxmlformats.org/presentationml/2006/ole">
            <p:oleObj spid="_x0000_s1026" name="PDF" r:id="rId3" imgW="0" imgH="0" progId="">
              <p:embed/>
            </p:oleObj>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(1)</a:t>
            </a:r>
            <a:endParaRPr lang="id-ID" dirty="0"/>
          </a:p>
        </p:txBody>
      </p:sp>
      <p:pic>
        <p:nvPicPr>
          <p:cNvPr id="4" name="Content Placeholder 3" descr="contoh storyboard.jpg"/>
          <p:cNvPicPr>
            <a:picLocks noGrp="1" noChangeAspect="1"/>
          </p:cNvPicPr>
          <p:nvPr>
            <p:ph idx="1"/>
          </p:nvPr>
        </p:nvPicPr>
        <p:blipFill>
          <a:blip r:embed="rId2"/>
          <a:stretch>
            <a:fillRect/>
          </a:stretch>
        </p:blipFill>
        <p:spPr>
          <a:xfrm>
            <a:off x="1000125" y="1901825"/>
            <a:ext cx="7143750" cy="4533900"/>
          </a:xfr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(2)</a:t>
            </a:r>
            <a:endParaRPr lang="id-ID" dirty="0"/>
          </a:p>
        </p:txBody>
      </p:sp>
      <p:pic>
        <p:nvPicPr>
          <p:cNvPr id="4" name="Content Placeholder 3" descr="contoh storyboard2.jpg"/>
          <p:cNvPicPr>
            <a:picLocks noGrp="1" noChangeAspect="1"/>
          </p:cNvPicPr>
          <p:nvPr>
            <p:ph idx="1"/>
          </p:nvPr>
        </p:nvPicPr>
        <p:blipFill>
          <a:blip r:embed="rId2"/>
          <a:stretch>
            <a:fillRect/>
          </a:stretch>
        </p:blipFill>
        <p:spPr>
          <a:xfrm>
            <a:off x="4214810" y="285728"/>
            <a:ext cx="4652986" cy="6484997"/>
          </a:xfr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(3)</a:t>
            </a:r>
            <a:endParaRPr lang="id-ID" dirty="0"/>
          </a:p>
        </p:txBody>
      </p:sp>
      <p:pic>
        <p:nvPicPr>
          <p:cNvPr id="4" name="Content Placeholder 3" descr="contoh storyboard3.jpg"/>
          <p:cNvPicPr>
            <a:picLocks noGrp="1" noChangeAspect="1"/>
          </p:cNvPicPr>
          <p:nvPr>
            <p:ph idx="1"/>
          </p:nvPr>
        </p:nvPicPr>
        <p:blipFill>
          <a:blip r:embed="rId2"/>
          <a:stretch>
            <a:fillRect/>
          </a:stretch>
        </p:blipFill>
        <p:spPr>
          <a:xfrm>
            <a:off x="1142976" y="1447027"/>
            <a:ext cx="6643734" cy="5273387"/>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Penggalian</a:t>
            </a:r>
            <a:r>
              <a:rPr lang="en-US" dirty="0" smtClean="0"/>
              <a:t> </a:t>
            </a:r>
            <a:r>
              <a:rPr lang="en-US" dirty="0" err="1" smtClean="0"/>
              <a:t>ide</a:t>
            </a:r>
            <a:endParaRPr lang="en-US" dirty="0"/>
          </a:p>
        </p:txBody>
      </p:sp>
      <p:sp>
        <p:nvSpPr>
          <p:cNvPr id="3" name="Content Placeholder 2"/>
          <p:cNvSpPr>
            <a:spLocks noGrp="1"/>
          </p:cNvSpPr>
          <p:nvPr>
            <p:ph idx="1"/>
          </p:nvPr>
        </p:nvSpPr>
        <p:spPr/>
        <p:txBody>
          <a:bodyPr/>
          <a:lstStyle/>
          <a:p>
            <a:pPr lvl="0"/>
            <a:r>
              <a:rPr lang="en-US" dirty="0" err="1" smtClean="0"/>
              <a:t>Pahami</a:t>
            </a:r>
            <a:r>
              <a:rPr lang="en-US" dirty="0" smtClean="0"/>
              <a:t> </a:t>
            </a:r>
            <a:r>
              <a:rPr lang="en-US" dirty="0" err="1" smtClean="0"/>
              <a:t>dan</a:t>
            </a:r>
            <a:r>
              <a:rPr lang="en-US" dirty="0" smtClean="0"/>
              <a:t> </a:t>
            </a:r>
            <a:r>
              <a:rPr lang="en-US" dirty="0" err="1" smtClean="0"/>
              <a:t>fokus</a:t>
            </a:r>
            <a:r>
              <a:rPr lang="en-US" dirty="0" smtClean="0"/>
              <a:t> </a:t>
            </a:r>
            <a:r>
              <a:rPr lang="en-US" dirty="0" err="1" smtClean="0"/>
              <a:t>pada</a:t>
            </a:r>
            <a:r>
              <a:rPr lang="en-US" dirty="0" smtClean="0"/>
              <a:t> </a:t>
            </a:r>
            <a:r>
              <a:rPr lang="en-US" dirty="0" err="1" smtClean="0"/>
              <a:t>projek</a:t>
            </a:r>
            <a:r>
              <a:rPr lang="en-US" dirty="0" smtClean="0"/>
              <a:t> yang </a:t>
            </a:r>
            <a:r>
              <a:rPr lang="en-US" dirty="0" err="1" smtClean="0"/>
              <a:t>akan</a:t>
            </a:r>
            <a:r>
              <a:rPr lang="en-US" dirty="0" smtClean="0"/>
              <a:t> </a:t>
            </a:r>
            <a:r>
              <a:rPr lang="en-US" dirty="0" err="1" smtClean="0"/>
              <a:t>dibuat</a:t>
            </a:r>
            <a:r>
              <a:rPr lang="en-US" dirty="0" smtClean="0"/>
              <a:t> </a:t>
            </a:r>
            <a:r>
              <a:rPr lang="en-US" dirty="0" smtClean="0">
                <a:sym typeface="Wingdings" pitchFamily="2" charset="2"/>
              </a:rPr>
              <a:t> </a:t>
            </a:r>
            <a:r>
              <a:rPr lang="en-US" dirty="0" err="1" smtClean="0">
                <a:sym typeface="Wingdings" pitchFamily="2" charset="2"/>
              </a:rPr>
              <a:t>tema</a:t>
            </a:r>
            <a:endParaRPr lang="en-US" dirty="0" smtClean="0">
              <a:sym typeface="Wingdings" pitchFamily="2" charset="2"/>
            </a:endParaRPr>
          </a:p>
          <a:p>
            <a:r>
              <a:rPr lang="en-US" dirty="0" err="1" smtClean="0"/>
              <a:t>Merenung</a:t>
            </a:r>
            <a:endParaRPr lang="en-US" dirty="0" smtClean="0"/>
          </a:p>
          <a:p>
            <a:r>
              <a:rPr lang="en-US" dirty="0" err="1" smtClean="0"/>
              <a:t>Pergunakan</a:t>
            </a:r>
            <a:r>
              <a:rPr lang="en-US" dirty="0" smtClean="0"/>
              <a:t> </a:t>
            </a:r>
            <a:r>
              <a:rPr lang="en-US" dirty="0" err="1" smtClean="0"/>
              <a:t>indera</a:t>
            </a:r>
            <a:r>
              <a:rPr lang="en-US" dirty="0" smtClean="0"/>
              <a:t> </a:t>
            </a:r>
            <a:r>
              <a:rPr lang="en-US" dirty="0" err="1" smtClean="0"/>
              <a:t>kita</a:t>
            </a:r>
            <a:r>
              <a:rPr lang="en-US" dirty="0" smtClean="0"/>
              <a:t> </a:t>
            </a:r>
            <a:r>
              <a:rPr lang="en-US" dirty="0" err="1" smtClean="0"/>
              <a:t>sebaik-baiknya</a:t>
            </a:r>
            <a:endParaRPr lang="en-US" dirty="0" smtClean="0"/>
          </a:p>
          <a:p>
            <a:r>
              <a:rPr lang="en-US" dirty="0" err="1" smtClean="0"/>
              <a:t>Berdiskusi</a:t>
            </a:r>
            <a:r>
              <a:rPr lang="en-US" dirty="0" smtClean="0"/>
              <a:t> </a:t>
            </a:r>
            <a:r>
              <a:rPr lang="en-US" dirty="0" err="1" smtClean="0"/>
              <a:t>dengan</a:t>
            </a:r>
            <a:r>
              <a:rPr lang="en-US" dirty="0" smtClean="0"/>
              <a:t> </a:t>
            </a:r>
            <a:r>
              <a:rPr lang="en-US" dirty="0" err="1" smtClean="0"/>
              <a:t>orang</a:t>
            </a:r>
            <a:r>
              <a:rPr lang="en-US" dirty="0" smtClean="0"/>
              <a:t> lain</a:t>
            </a:r>
          </a:p>
          <a:p>
            <a:r>
              <a:rPr lang="en-US" dirty="0" err="1" smtClean="0"/>
              <a:t>Pengalaman</a:t>
            </a:r>
            <a:r>
              <a:rPr lang="en-US" dirty="0" smtClean="0"/>
              <a:t> </a:t>
            </a:r>
            <a:r>
              <a:rPr lang="en-US" dirty="0" err="1" smtClean="0"/>
              <a:t>pribadi</a:t>
            </a:r>
            <a:endParaRPr lang="en-US" dirty="0" smtClean="0"/>
          </a:p>
          <a:p>
            <a:pPr lvl="0"/>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Sinopsis</a:t>
            </a:r>
            <a:endParaRPr lang="en-US" dirty="0"/>
          </a:p>
        </p:txBody>
      </p:sp>
      <p:sp>
        <p:nvSpPr>
          <p:cNvPr id="3" name="Content Placeholder 2"/>
          <p:cNvSpPr>
            <a:spLocks noGrp="1"/>
          </p:cNvSpPr>
          <p:nvPr>
            <p:ph idx="1"/>
          </p:nvPr>
        </p:nvSpPr>
        <p:spPr/>
        <p:txBody>
          <a:bodyPr/>
          <a:lstStyle/>
          <a:p>
            <a:r>
              <a:rPr lang="en-US" i="1" dirty="0" err="1" smtClean="0"/>
              <a:t>Alur</a:t>
            </a:r>
            <a:r>
              <a:rPr lang="en-US" i="1" dirty="0" smtClean="0"/>
              <a:t> </a:t>
            </a:r>
            <a:r>
              <a:rPr lang="en-US" i="1" dirty="0" err="1" smtClean="0"/>
              <a:t>cerita</a:t>
            </a:r>
            <a:r>
              <a:rPr lang="en-US" dirty="0" smtClean="0"/>
              <a:t> </a:t>
            </a:r>
            <a:r>
              <a:rPr lang="en-US" dirty="0" err="1" smtClean="0"/>
              <a:t>yaitu</a:t>
            </a:r>
            <a:r>
              <a:rPr lang="en-US" dirty="0" smtClean="0"/>
              <a:t> </a:t>
            </a:r>
            <a:r>
              <a:rPr lang="en-US" dirty="0" err="1" smtClean="0"/>
              <a:t>penjelasan</a:t>
            </a:r>
            <a:r>
              <a:rPr lang="en-US" dirty="0" smtClean="0"/>
              <a:t> </a:t>
            </a:r>
            <a:r>
              <a:rPr lang="en-US" dirty="0" err="1" smtClean="0"/>
              <a:t>bagaimana</a:t>
            </a:r>
            <a:r>
              <a:rPr lang="en-US" dirty="0" smtClean="0"/>
              <a:t> </a:t>
            </a:r>
            <a:r>
              <a:rPr lang="en-US" dirty="0" err="1" smtClean="0"/>
              <a:t>alur</a:t>
            </a:r>
            <a:r>
              <a:rPr lang="en-US" dirty="0" smtClean="0"/>
              <a:t> </a:t>
            </a:r>
            <a:r>
              <a:rPr lang="en-US" dirty="0" err="1" smtClean="0"/>
              <a:t>cerita</a:t>
            </a:r>
            <a:r>
              <a:rPr lang="en-US" dirty="0" smtClean="0"/>
              <a:t> </a:t>
            </a:r>
            <a:r>
              <a:rPr lang="en-US" dirty="0" err="1" smtClean="0"/>
              <a:t>suatu</a:t>
            </a:r>
            <a:r>
              <a:rPr lang="en-US" dirty="0" smtClean="0"/>
              <a:t> film </a:t>
            </a:r>
            <a:r>
              <a:rPr lang="en-US" dirty="0" smtClean="0">
                <a:sym typeface="Wingdings" pitchFamily="2" charset="2"/>
              </a:rPr>
              <a:t> </a:t>
            </a:r>
            <a:r>
              <a:rPr lang="en-US" dirty="0" err="1" smtClean="0">
                <a:sym typeface="Wingdings" pitchFamily="2" charset="2"/>
              </a:rPr>
              <a:t>singkat</a:t>
            </a:r>
            <a:endParaRPr lang="en-US" dirty="0" smtClean="0">
              <a:sym typeface="Wingdings" pitchFamily="2" charset="2"/>
            </a:endParaRPr>
          </a:p>
          <a:p>
            <a:r>
              <a:rPr lang="en-US" dirty="0" err="1" smtClean="0">
                <a:sym typeface="Wingdings" pitchFamily="2" charset="2"/>
              </a:rPr>
              <a:t>Memberi</a:t>
            </a:r>
            <a:r>
              <a:rPr lang="en-US" dirty="0" smtClean="0">
                <a:sym typeface="Wingdings" pitchFamily="2" charset="2"/>
              </a:rPr>
              <a:t> </a:t>
            </a:r>
            <a:r>
              <a:rPr lang="en-US" dirty="0" err="1" smtClean="0">
                <a:sym typeface="Wingdings" pitchFamily="2" charset="2"/>
              </a:rPr>
              <a:t>penjelasan</a:t>
            </a:r>
            <a:r>
              <a:rPr lang="en-US" dirty="0" smtClean="0">
                <a:sym typeface="Wingdings" pitchFamily="2" charset="2"/>
              </a:rPr>
              <a:t>  </a:t>
            </a:r>
            <a:r>
              <a:rPr lang="en-US" dirty="0" err="1" smtClean="0">
                <a:sym typeface="Wingdings" pitchFamily="2" charset="2"/>
              </a:rPr>
              <a:t>produser</a:t>
            </a:r>
            <a:r>
              <a:rPr lang="en-US" dirty="0" smtClean="0">
                <a:sym typeface="Wingdings" pitchFamily="2" charset="2"/>
              </a:rPr>
              <a:t>, </a:t>
            </a:r>
            <a:r>
              <a:rPr lang="en-US" dirty="0" err="1" smtClean="0">
                <a:sym typeface="Wingdings" pitchFamily="2" charset="2"/>
              </a:rPr>
              <a:t>pemain</a:t>
            </a:r>
            <a:r>
              <a:rPr lang="en-US" dirty="0" smtClean="0">
                <a:sym typeface="Wingdings" pitchFamily="2" charset="2"/>
              </a:rPr>
              <a:t>, </a:t>
            </a:r>
            <a:r>
              <a:rPr lang="en-US" dirty="0" err="1" smtClean="0">
                <a:sym typeface="Wingdings" pitchFamily="2" charset="2"/>
              </a:rPr>
              <a:t>penonton</a:t>
            </a:r>
            <a:endParaRPr lang="en-US" dirty="0" smtClean="0">
              <a:sym typeface="Wingdings" pitchFamily="2" charset="2"/>
            </a:endParaRPr>
          </a:p>
          <a:p>
            <a:r>
              <a:rPr lang="en-US" dirty="0" err="1" smtClean="0">
                <a:sym typeface="Wingdings" pitchFamily="2" charset="2"/>
              </a:rPr>
              <a:t>Sebagai</a:t>
            </a:r>
            <a:r>
              <a:rPr lang="en-US" dirty="0" smtClean="0">
                <a:sym typeface="Wingdings" pitchFamily="2" charset="2"/>
              </a:rPr>
              <a:t> </a:t>
            </a:r>
            <a:r>
              <a:rPr lang="en-US" dirty="0" err="1" smtClean="0">
                <a:sym typeface="Wingdings" pitchFamily="2" charset="2"/>
              </a:rPr>
              <a:t>pemandu</a:t>
            </a:r>
            <a:r>
              <a:rPr lang="en-US" dirty="0" smtClean="0">
                <a:sym typeface="Wingdings" pitchFamily="2" charset="2"/>
              </a:rPr>
              <a:t> </a:t>
            </a:r>
            <a:r>
              <a:rPr lang="en-US" dirty="0" err="1" smtClean="0">
                <a:sym typeface="Wingdings" pitchFamily="2" charset="2"/>
              </a:rPr>
              <a:t>alur</a:t>
            </a:r>
            <a:r>
              <a:rPr lang="en-US" dirty="0" smtClean="0">
                <a:sym typeface="Wingdings" pitchFamily="2" charset="2"/>
              </a:rPr>
              <a:t> </a:t>
            </a:r>
            <a:r>
              <a:rPr lang="en-US" dirty="0" err="1" smtClean="0">
                <a:sym typeface="Wingdings" pitchFamily="2" charset="2"/>
              </a:rPr>
              <a:t>cerita</a:t>
            </a:r>
            <a:r>
              <a:rPr lang="en-US" dirty="0" smtClean="0">
                <a:sym typeface="Wingdings" pitchFamily="2" charset="2"/>
              </a:rPr>
              <a:t>  </a:t>
            </a:r>
            <a:r>
              <a:rPr lang="en-US" dirty="0" err="1" smtClean="0">
                <a:sym typeface="Wingdings" pitchFamily="2" charset="2"/>
              </a:rPr>
              <a:t>tidak</a:t>
            </a:r>
            <a:r>
              <a:rPr lang="en-US" dirty="0" smtClean="0">
                <a:sym typeface="Wingdings" pitchFamily="2" charset="2"/>
              </a:rPr>
              <a:t> </a:t>
            </a:r>
            <a:r>
              <a:rPr lang="en-US" i="1" dirty="0" smtClean="0">
                <a:sym typeface="Wingdings" pitchFamily="2" charset="2"/>
              </a:rPr>
              <a:t>out of </a:t>
            </a:r>
            <a:r>
              <a:rPr lang="en-US" i="1" dirty="0" err="1" smtClean="0">
                <a:sym typeface="Wingdings" pitchFamily="2" charset="2"/>
              </a:rPr>
              <a:t>contect</a:t>
            </a:r>
            <a:endParaRPr lang="id-ID" i="1" dirty="0" smtClean="0">
              <a:sym typeface="Wingdings" pitchFamily="2" charset="2"/>
            </a:endParaRPr>
          </a:p>
          <a:p>
            <a:r>
              <a:rPr lang="id-ID" i="1" dirty="0" smtClean="0">
                <a:sym typeface="Wingdings" pitchFamily="2" charset="2"/>
              </a:rPr>
              <a:t>Gunakan kalimat tunggal</a:t>
            </a:r>
            <a:endParaRPr lang="en-US"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Rambu-rambu</a:t>
            </a:r>
            <a:r>
              <a:rPr lang="en-US" dirty="0" smtClean="0"/>
              <a:t> </a:t>
            </a:r>
            <a:r>
              <a:rPr lang="en-US" dirty="0" err="1" smtClean="0"/>
              <a:t>penulisan</a:t>
            </a:r>
            <a:r>
              <a:rPr lang="en-US" dirty="0" smtClean="0"/>
              <a:t> </a:t>
            </a:r>
            <a:r>
              <a:rPr lang="en-US" dirty="0" err="1" smtClean="0"/>
              <a:t>sinopsis</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Berangkat</a:t>
            </a:r>
            <a:r>
              <a:rPr lang="en-US" dirty="0" smtClean="0"/>
              <a:t> </a:t>
            </a:r>
            <a:r>
              <a:rPr lang="en-US" dirty="0" err="1" smtClean="0"/>
              <a:t>dari</a:t>
            </a:r>
            <a:r>
              <a:rPr lang="en-US" dirty="0" smtClean="0"/>
              <a:t> </a:t>
            </a:r>
            <a:r>
              <a:rPr lang="en-US" dirty="0" err="1" smtClean="0"/>
              <a:t>tema</a:t>
            </a:r>
            <a:r>
              <a:rPr lang="en-US" dirty="0" smtClean="0"/>
              <a:t> </a:t>
            </a:r>
            <a:r>
              <a:rPr lang="en-US" dirty="0" err="1" smtClean="0"/>
              <a:t>dan</a:t>
            </a:r>
            <a:r>
              <a:rPr lang="en-US" dirty="0" smtClean="0"/>
              <a:t> </a:t>
            </a:r>
            <a:r>
              <a:rPr lang="en-US" dirty="0" err="1" smtClean="0"/>
              <a:t>ide</a:t>
            </a:r>
            <a:r>
              <a:rPr lang="en-US" dirty="0" smtClean="0"/>
              <a:t>. </a:t>
            </a:r>
          </a:p>
          <a:p>
            <a:r>
              <a:rPr lang="en-US" dirty="0" err="1" smtClean="0"/>
              <a:t>Buatlah</a:t>
            </a:r>
            <a:r>
              <a:rPr lang="en-US" dirty="0" smtClean="0"/>
              <a:t> </a:t>
            </a:r>
            <a:r>
              <a:rPr lang="en-US" dirty="0" err="1" smtClean="0"/>
              <a:t>sinopsis</a:t>
            </a:r>
            <a:r>
              <a:rPr lang="en-US" dirty="0" smtClean="0"/>
              <a:t> </a:t>
            </a:r>
            <a:r>
              <a:rPr lang="en-US" dirty="0" err="1" smtClean="0"/>
              <a:t>sederhana</a:t>
            </a:r>
            <a:r>
              <a:rPr lang="en-US" dirty="0" smtClean="0"/>
              <a:t> </a:t>
            </a:r>
            <a:r>
              <a:rPr lang="en-US" dirty="0" err="1" smtClean="0"/>
              <a:t>dengan</a:t>
            </a:r>
            <a:r>
              <a:rPr lang="en-US" dirty="0" smtClean="0"/>
              <a:t> </a:t>
            </a:r>
            <a:r>
              <a:rPr lang="en-US" dirty="0" err="1" smtClean="0"/>
              <a:t>menggunakan</a:t>
            </a:r>
            <a:r>
              <a:rPr lang="en-US" dirty="0" smtClean="0"/>
              <a:t> </a:t>
            </a:r>
            <a:r>
              <a:rPr lang="en-US" dirty="0" err="1" smtClean="0"/>
              <a:t>kalimat</a:t>
            </a:r>
            <a:r>
              <a:rPr lang="en-US" dirty="0" smtClean="0"/>
              <a:t> </a:t>
            </a:r>
            <a:r>
              <a:rPr lang="en-US" dirty="0" err="1" smtClean="0"/>
              <a:t>tunggal</a:t>
            </a:r>
            <a:r>
              <a:rPr lang="en-US" dirty="0" smtClean="0"/>
              <a:t>. </a:t>
            </a:r>
          </a:p>
          <a:p>
            <a:r>
              <a:rPr lang="en-US" dirty="0" err="1" smtClean="0"/>
              <a:t>Perjelas</a:t>
            </a:r>
            <a:r>
              <a:rPr lang="en-US" dirty="0" smtClean="0"/>
              <a:t> </a:t>
            </a:r>
            <a:r>
              <a:rPr lang="en-US" dirty="0" err="1" smtClean="0"/>
              <a:t>penokohan</a:t>
            </a:r>
            <a:r>
              <a:rPr lang="en-US" dirty="0" smtClean="0"/>
              <a:t> </a:t>
            </a:r>
            <a:r>
              <a:rPr lang="en-US" dirty="0" smtClean="0">
                <a:sym typeface="Wingdings" pitchFamily="2" charset="2"/>
              </a:rPr>
              <a:t> </a:t>
            </a:r>
            <a:r>
              <a:rPr lang="en-US" dirty="0" err="1" smtClean="0">
                <a:sym typeface="Wingdings" pitchFamily="2" charset="2"/>
              </a:rPr>
              <a:t>siapa</a:t>
            </a:r>
            <a:r>
              <a:rPr lang="en-US" dirty="0" smtClean="0">
                <a:sym typeface="Wingdings" pitchFamily="2" charset="2"/>
              </a:rPr>
              <a:t> </a:t>
            </a:r>
            <a:r>
              <a:rPr lang="en-US" dirty="0" err="1" smtClean="0">
                <a:sym typeface="Wingdings" pitchFamily="2" charset="2"/>
              </a:rPr>
              <a:t>tokoh</a:t>
            </a:r>
            <a:r>
              <a:rPr lang="en-US" dirty="0" smtClean="0">
                <a:sym typeface="Wingdings" pitchFamily="2" charset="2"/>
              </a:rPr>
              <a:t> </a:t>
            </a:r>
            <a:r>
              <a:rPr lang="en-US" dirty="0" err="1" smtClean="0">
                <a:sym typeface="Wingdings" pitchFamily="2" charset="2"/>
              </a:rPr>
              <a:t>utama</a:t>
            </a:r>
            <a:r>
              <a:rPr lang="en-US" dirty="0" smtClean="0">
                <a:sym typeface="Wingdings" pitchFamily="2" charset="2"/>
              </a:rPr>
              <a:t>, </a:t>
            </a:r>
            <a:r>
              <a:rPr lang="en-US" dirty="0" err="1" smtClean="0">
                <a:sym typeface="Wingdings" pitchFamily="2" charset="2"/>
              </a:rPr>
              <a:t>mana</a:t>
            </a:r>
            <a:r>
              <a:rPr lang="en-US" dirty="0" smtClean="0">
                <a:sym typeface="Wingdings" pitchFamily="2" charset="2"/>
              </a:rPr>
              <a:t> </a:t>
            </a:r>
            <a:r>
              <a:rPr lang="en-US" dirty="0" err="1" smtClean="0">
                <a:sym typeface="Wingdings" pitchFamily="2" charset="2"/>
              </a:rPr>
              <a:t>tokoh</a:t>
            </a:r>
            <a:r>
              <a:rPr lang="en-US" dirty="0" smtClean="0">
                <a:sym typeface="Wingdings" pitchFamily="2" charset="2"/>
              </a:rPr>
              <a:t> </a:t>
            </a:r>
            <a:r>
              <a:rPr lang="en-US" dirty="0" err="1" smtClean="0">
                <a:sym typeface="Wingdings" pitchFamily="2" charset="2"/>
              </a:rPr>
              <a:t>pembantu</a:t>
            </a:r>
            <a:r>
              <a:rPr lang="en-US" dirty="0" smtClean="0">
                <a:sym typeface="Wingdings" pitchFamily="2" charset="2"/>
              </a:rPr>
              <a:t>; </a:t>
            </a:r>
            <a:r>
              <a:rPr lang="en-US" dirty="0" err="1" smtClean="0">
                <a:sym typeface="Wingdings" pitchFamily="2" charset="2"/>
              </a:rPr>
              <a:t>siapa</a:t>
            </a:r>
            <a:r>
              <a:rPr lang="en-US" dirty="0" smtClean="0">
                <a:sym typeface="Wingdings" pitchFamily="2" charset="2"/>
              </a:rPr>
              <a:t> </a:t>
            </a:r>
            <a:r>
              <a:rPr lang="en-US" dirty="0" err="1" smtClean="0">
                <a:sym typeface="Wingdings" pitchFamily="2" charset="2"/>
              </a:rPr>
              <a:t>tokoh</a:t>
            </a:r>
            <a:r>
              <a:rPr lang="en-US" dirty="0" smtClean="0">
                <a:sym typeface="Wingdings" pitchFamily="2" charset="2"/>
              </a:rPr>
              <a:t> </a:t>
            </a:r>
            <a:r>
              <a:rPr lang="en-US" dirty="0" err="1" smtClean="0">
                <a:sym typeface="Wingdings" pitchFamily="2" charset="2"/>
              </a:rPr>
              <a:t>protagonis</a:t>
            </a:r>
            <a:r>
              <a:rPr lang="en-US" dirty="0" smtClean="0">
                <a:sym typeface="Wingdings" pitchFamily="2" charset="2"/>
              </a:rPr>
              <a:t>, </a:t>
            </a:r>
            <a:r>
              <a:rPr lang="en-US" dirty="0" err="1" smtClean="0">
                <a:sym typeface="Wingdings" pitchFamily="2" charset="2"/>
              </a:rPr>
              <a:t>mana</a:t>
            </a:r>
            <a:r>
              <a:rPr lang="en-US" dirty="0" smtClean="0">
                <a:sym typeface="Wingdings" pitchFamily="2" charset="2"/>
              </a:rPr>
              <a:t> yang </a:t>
            </a:r>
            <a:r>
              <a:rPr lang="en-US" dirty="0" err="1" smtClean="0">
                <a:sym typeface="Wingdings" pitchFamily="2" charset="2"/>
              </a:rPr>
              <a:t>antagonis</a:t>
            </a:r>
            <a:endParaRPr lang="en-US" dirty="0" smtClean="0">
              <a:sym typeface="Wingdings" pitchFamily="2" charset="2"/>
            </a:endParaRPr>
          </a:p>
          <a:p>
            <a:pPr lvl="0"/>
            <a:r>
              <a:rPr lang="en-US" dirty="0" err="1" smtClean="0"/>
              <a:t>Sinopsis</a:t>
            </a:r>
            <a:r>
              <a:rPr lang="en-US" dirty="0" smtClean="0"/>
              <a:t> </a:t>
            </a:r>
            <a:r>
              <a:rPr lang="en-US" dirty="0" err="1" smtClean="0"/>
              <a:t>harus</a:t>
            </a:r>
            <a:r>
              <a:rPr lang="en-US" dirty="0" smtClean="0"/>
              <a:t> </a:t>
            </a:r>
            <a:r>
              <a:rPr lang="en-US" dirty="0" err="1" smtClean="0"/>
              <a:t>berisi</a:t>
            </a:r>
            <a:r>
              <a:rPr lang="en-US" dirty="0" smtClean="0"/>
              <a:t> </a:t>
            </a:r>
            <a:r>
              <a:rPr lang="en-US" dirty="0" err="1" smtClean="0"/>
              <a:t>awal</a:t>
            </a:r>
            <a:r>
              <a:rPr lang="en-US" dirty="0" smtClean="0"/>
              <a:t> </a:t>
            </a:r>
            <a:r>
              <a:rPr lang="en-US" dirty="0" err="1" smtClean="0"/>
              <a:t>suatu</a:t>
            </a:r>
            <a:r>
              <a:rPr lang="en-US" dirty="0" smtClean="0"/>
              <a:t> </a:t>
            </a:r>
            <a:r>
              <a:rPr lang="en-US" dirty="0" err="1" smtClean="0"/>
              <a:t>cerita</a:t>
            </a:r>
            <a:r>
              <a:rPr lang="en-US" dirty="0" smtClean="0"/>
              <a:t>, </a:t>
            </a:r>
            <a:r>
              <a:rPr lang="en-US" dirty="0" err="1" smtClean="0"/>
              <a:t>konflik</a:t>
            </a:r>
            <a:r>
              <a:rPr lang="en-US" dirty="0" smtClean="0"/>
              <a:t> yang </a:t>
            </a:r>
            <a:r>
              <a:rPr lang="en-US" dirty="0" err="1" smtClean="0"/>
              <a:t>terjadi</a:t>
            </a:r>
            <a:r>
              <a:rPr lang="en-US" dirty="0" smtClean="0"/>
              <a:t> </a:t>
            </a:r>
            <a:r>
              <a:rPr lang="en-US" dirty="0" err="1" smtClean="0"/>
              <a:t>atau</a:t>
            </a:r>
            <a:r>
              <a:rPr lang="en-US" dirty="0" smtClean="0"/>
              <a:t> </a:t>
            </a:r>
            <a:r>
              <a:rPr lang="en-US" dirty="0" err="1" smtClean="0"/>
              <a:t>masalah</a:t>
            </a:r>
            <a:r>
              <a:rPr lang="en-US" dirty="0" smtClean="0"/>
              <a:t> yang </a:t>
            </a:r>
            <a:r>
              <a:rPr lang="en-US" dirty="0" err="1" smtClean="0"/>
              <a:t>ada</a:t>
            </a:r>
            <a:r>
              <a:rPr lang="en-US" dirty="0" smtClean="0"/>
              <a:t> </a:t>
            </a:r>
            <a:r>
              <a:rPr lang="en-US" dirty="0" err="1" smtClean="0"/>
              <a:t>dalam</a:t>
            </a:r>
            <a:r>
              <a:rPr lang="en-US" dirty="0" smtClean="0"/>
              <a:t> </a:t>
            </a:r>
            <a:r>
              <a:rPr lang="en-US" dirty="0" err="1" smtClean="0"/>
              <a:t>cerita</a:t>
            </a:r>
            <a:r>
              <a:rPr lang="en-US" dirty="0" smtClean="0"/>
              <a:t> </a:t>
            </a:r>
            <a:r>
              <a:rPr lang="en-US" dirty="0" err="1" smtClean="0"/>
              <a:t>hingga</a:t>
            </a:r>
            <a:r>
              <a:rPr lang="en-US" dirty="0" smtClean="0"/>
              <a:t> </a:t>
            </a:r>
            <a:r>
              <a:rPr lang="en-US" dirty="0" err="1" smtClean="0"/>
              <a:t>pada</a:t>
            </a:r>
            <a:r>
              <a:rPr lang="en-US" dirty="0" smtClean="0"/>
              <a:t> </a:t>
            </a:r>
            <a:r>
              <a:rPr lang="en-US" dirty="0" err="1" smtClean="0"/>
              <a:t>suatu</a:t>
            </a:r>
            <a:r>
              <a:rPr lang="en-US" dirty="0" smtClean="0"/>
              <a:t> </a:t>
            </a:r>
            <a:r>
              <a:rPr lang="en-US" dirty="0" err="1" smtClean="0"/>
              <a:t>titik</a:t>
            </a:r>
            <a:r>
              <a:rPr lang="en-US" dirty="0" smtClean="0"/>
              <a:t> </a:t>
            </a:r>
            <a:r>
              <a:rPr lang="en-US" dirty="0" err="1" smtClean="0"/>
              <a:t>klimaks</a:t>
            </a:r>
            <a:r>
              <a:rPr lang="en-US" dirty="0" smtClean="0"/>
              <a:t> </a:t>
            </a:r>
            <a:r>
              <a:rPr lang="en-US" dirty="0" err="1" smtClean="0"/>
              <a:t>tertentu</a:t>
            </a:r>
            <a:r>
              <a:rPr lang="en-US" dirty="0" smtClean="0"/>
              <a:t> </a:t>
            </a:r>
            <a:r>
              <a:rPr lang="en-US" dirty="0" err="1" smtClean="0"/>
              <a:t>dan</a:t>
            </a:r>
            <a:r>
              <a:rPr lang="en-US" dirty="0" smtClean="0"/>
              <a:t> </a:t>
            </a:r>
            <a:r>
              <a:rPr lang="en-US" dirty="0" err="1" smtClean="0"/>
              <a:t>tentunya</a:t>
            </a:r>
            <a:r>
              <a:rPr lang="en-US" dirty="0" smtClean="0"/>
              <a:t> </a:t>
            </a:r>
            <a:r>
              <a:rPr lang="en-US" dirty="0" err="1" smtClean="0"/>
              <a:t>cerita</a:t>
            </a:r>
            <a:r>
              <a:rPr lang="en-US" dirty="0" smtClean="0"/>
              <a:t> </a:t>
            </a:r>
            <a:r>
              <a:rPr lang="en-US" dirty="0" err="1" smtClean="0"/>
              <a:t>akhir</a:t>
            </a:r>
            <a:r>
              <a:rPr lang="en-US" dirty="0" smtClean="0"/>
              <a:t> yang </a:t>
            </a:r>
            <a:r>
              <a:rPr lang="en-US" dirty="0" err="1" smtClean="0"/>
              <a:t>mengakhiri</a:t>
            </a:r>
            <a:r>
              <a:rPr lang="en-US" dirty="0" smtClean="0"/>
              <a:t> </a:t>
            </a:r>
            <a:r>
              <a:rPr lang="en-US" dirty="0" err="1" smtClean="0"/>
              <a:t>atau</a:t>
            </a:r>
            <a:r>
              <a:rPr lang="en-US" dirty="0" smtClean="0"/>
              <a:t> </a:t>
            </a:r>
            <a:r>
              <a:rPr lang="en-US" dirty="0" err="1" smtClean="0"/>
              <a:t>merupakan</a:t>
            </a:r>
            <a:r>
              <a:rPr lang="en-US" dirty="0" smtClean="0"/>
              <a:t> </a:t>
            </a:r>
            <a:r>
              <a:rPr lang="en-US" dirty="0" err="1" smtClean="0"/>
              <a:t>jalan</a:t>
            </a:r>
            <a:r>
              <a:rPr lang="en-US" dirty="0" smtClean="0"/>
              <a:t> </a:t>
            </a:r>
            <a:r>
              <a:rPr lang="en-US" dirty="0" err="1" smtClean="0"/>
              <a:t>keluar</a:t>
            </a:r>
            <a:r>
              <a:rPr lang="en-US" dirty="0" smtClean="0"/>
              <a:t> </a:t>
            </a:r>
            <a:r>
              <a:rPr lang="en-US" dirty="0" err="1" smtClean="0"/>
              <a:t>dari</a:t>
            </a:r>
            <a:r>
              <a:rPr lang="en-US" dirty="0" smtClean="0"/>
              <a:t> </a:t>
            </a:r>
            <a:r>
              <a:rPr lang="en-US" dirty="0" err="1" smtClean="0"/>
              <a:t>konflik</a:t>
            </a:r>
            <a:r>
              <a:rPr lang="en-US" dirty="0" smtClean="0"/>
              <a:t> yang </a:t>
            </a:r>
            <a:r>
              <a:rPr lang="en-US" dirty="0" err="1" smtClean="0"/>
              <a:t>diangkat</a:t>
            </a:r>
            <a:r>
              <a:rPr lang="en-US" dirty="0" smtClean="0"/>
              <a:t>.</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Contoh</a:t>
            </a:r>
            <a:r>
              <a:rPr lang="en-US" dirty="0" smtClean="0"/>
              <a:t> </a:t>
            </a:r>
            <a:r>
              <a:rPr lang="en-US" dirty="0" err="1" smtClean="0"/>
              <a:t>sinopsis</a:t>
            </a:r>
            <a:r>
              <a:rPr lang="en-US" dirty="0" smtClean="0"/>
              <a:t> (1)</a:t>
            </a:r>
            <a:endParaRPr lang="en-US" dirty="0"/>
          </a:p>
        </p:txBody>
      </p:sp>
      <p:sp>
        <p:nvSpPr>
          <p:cNvPr id="3" name="Content Placeholder 2"/>
          <p:cNvSpPr>
            <a:spLocks noGrp="1"/>
          </p:cNvSpPr>
          <p:nvPr>
            <p:ph idx="1"/>
          </p:nvPr>
        </p:nvSpPr>
        <p:spPr>
          <a:xfrm>
            <a:off x="457200" y="1571612"/>
            <a:ext cx="8229600" cy="4572000"/>
          </a:xfrm>
        </p:spPr>
        <p:txBody>
          <a:bodyPr>
            <a:normAutofit fontScale="92500" lnSpcReduction="10000"/>
          </a:bodyPr>
          <a:lstStyle/>
          <a:p>
            <a:pPr>
              <a:buNone/>
            </a:pPr>
            <a:r>
              <a:rPr lang="en-US" b="1" dirty="0" smtClean="0"/>
              <a:t>	Human Trafficking</a:t>
            </a:r>
          </a:p>
          <a:p>
            <a:pPr>
              <a:buNone/>
            </a:pPr>
            <a:r>
              <a:rPr lang="en-US" dirty="0" smtClean="0"/>
              <a:t>	</a:t>
            </a:r>
            <a:r>
              <a:rPr lang="en-US" dirty="0" err="1" smtClean="0"/>
              <a:t>Seorang</a:t>
            </a:r>
            <a:r>
              <a:rPr lang="en-US" dirty="0" smtClean="0"/>
              <a:t> </a:t>
            </a:r>
            <a:r>
              <a:rPr lang="en-US" dirty="0" err="1" smtClean="0"/>
              <a:t>siswi</a:t>
            </a:r>
            <a:r>
              <a:rPr lang="en-US" dirty="0" smtClean="0"/>
              <a:t> SMP </a:t>
            </a:r>
            <a:r>
              <a:rPr lang="en-US" dirty="0" err="1" smtClean="0"/>
              <a:t>berkenalan</a:t>
            </a:r>
            <a:r>
              <a:rPr lang="en-US" dirty="0" smtClean="0"/>
              <a:t> </a:t>
            </a:r>
            <a:r>
              <a:rPr lang="en-US" dirty="0" err="1" smtClean="0"/>
              <a:t>dengan</a:t>
            </a:r>
            <a:r>
              <a:rPr lang="en-US" dirty="0" smtClean="0"/>
              <a:t> </a:t>
            </a:r>
            <a:r>
              <a:rPr lang="en-US" dirty="0" err="1" smtClean="0"/>
              <a:t>sorang</a:t>
            </a:r>
            <a:r>
              <a:rPr lang="en-US" dirty="0" smtClean="0"/>
              <a:t> </a:t>
            </a:r>
            <a:r>
              <a:rPr lang="en-US" dirty="0" err="1" smtClean="0"/>
              <a:t>pria</a:t>
            </a:r>
            <a:r>
              <a:rPr lang="en-US" dirty="0" smtClean="0"/>
              <a:t> </a:t>
            </a:r>
            <a:r>
              <a:rPr lang="en-US" dirty="0" err="1" smtClean="0"/>
              <a:t>melalui</a:t>
            </a:r>
            <a:r>
              <a:rPr lang="en-US" dirty="0" smtClean="0"/>
              <a:t> </a:t>
            </a:r>
            <a:r>
              <a:rPr lang="en-US" dirty="0" err="1" smtClean="0"/>
              <a:t>situs</a:t>
            </a:r>
            <a:r>
              <a:rPr lang="en-US" dirty="0" smtClean="0"/>
              <a:t> </a:t>
            </a:r>
            <a:r>
              <a:rPr lang="en-US" dirty="0" err="1" smtClean="0"/>
              <a:t>pertemanan</a:t>
            </a:r>
            <a:r>
              <a:rPr lang="en-US" dirty="0" smtClean="0"/>
              <a:t> </a:t>
            </a:r>
            <a:r>
              <a:rPr lang="en-US" dirty="0" err="1" smtClean="0"/>
              <a:t>di</a:t>
            </a:r>
            <a:r>
              <a:rPr lang="en-US" dirty="0" smtClean="0"/>
              <a:t> internet. </a:t>
            </a:r>
            <a:r>
              <a:rPr lang="en-US" dirty="0" err="1" smtClean="0"/>
              <a:t>Apabila</a:t>
            </a:r>
            <a:r>
              <a:rPr lang="en-US" dirty="0" smtClean="0"/>
              <a:t> </a:t>
            </a:r>
            <a:r>
              <a:rPr lang="en-US" dirty="0" err="1" smtClean="0"/>
              <a:t>ada</a:t>
            </a:r>
            <a:r>
              <a:rPr lang="en-US" dirty="0" smtClean="0"/>
              <a:t> </a:t>
            </a:r>
            <a:r>
              <a:rPr lang="en-US" dirty="0" err="1" smtClean="0"/>
              <a:t>waktu</a:t>
            </a:r>
            <a:r>
              <a:rPr lang="en-US" dirty="0" smtClean="0"/>
              <a:t>, </a:t>
            </a:r>
            <a:r>
              <a:rPr lang="en-US" dirty="0" err="1" smtClean="0"/>
              <a:t>mereka</a:t>
            </a:r>
            <a:r>
              <a:rPr lang="en-US" dirty="0" smtClean="0"/>
              <a:t> </a:t>
            </a:r>
            <a:r>
              <a:rPr lang="en-US" dirty="0" err="1" smtClean="0"/>
              <a:t>selalu</a:t>
            </a:r>
            <a:r>
              <a:rPr lang="en-US" dirty="0" smtClean="0"/>
              <a:t> </a:t>
            </a:r>
            <a:r>
              <a:rPr lang="en-US" dirty="0" err="1" smtClean="0"/>
              <a:t>janjian</a:t>
            </a:r>
            <a:r>
              <a:rPr lang="en-US" dirty="0" smtClean="0"/>
              <a:t> </a:t>
            </a:r>
            <a:r>
              <a:rPr lang="en-US" dirty="0" err="1" smtClean="0"/>
              <a:t>untuk</a:t>
            </a:r>
            <a:r>
              <a:rPr lang="en-US" dirty="0" smtClean="0"/>
              <a:t> </a:t>
            </a:r>
            <a:r>
              <a:rPr lang="en-US" dirty="0" err="1" smtClean="0"/>
              <a:t>bertemu</a:t>
            </a:r>
            <a:r>
              <a:rPr lang="en-US" dirty="0" smtClean="0"/>
              <a:t> </a:t>
            </a:r>
            <a:r>
              <a:rPr lang="en-US" dirty="0" err="1" smtClean="0"/>
              <a:t>di</a:t>
            </a:r>
            <a:r>
              <a:rPr lang="en-US" dirty="0" smtClean="0"/>
              <a:t> </a:t>
            </a:r>
            <a:r>
              <a:rPr lang="en-US" dirty="0" err="1" smtClean="0"/>
              <a:t>dunia</a:t>
            </a:r>
            <a:r>
              <a:rPr lang="en-US" dirty="0" smtClean="0"/>
              <a:t> </a:t>
            </a:r>
            <a:r>
              <a:rPr lang="en-US" dirty="0" err="1" smtClean="0"/>
              <a:t>maya</a:t>
            </a:r>
            <a:r>
              <a:rPr lang="en-US" dirty="0" smtClean="0"/>
              <a:t> </a:t>
            </a:r>
            <a:r>
              <a:rPr lang="en-US" dirty="0" err="1" smtClean="0"/>
              <a:t>dengan</a:t>
            </a:r>
            <a:r>
              <a:rPr lang="en-US" dirty="0" smtClean="0"/>
              <a:t> </a:t>
            </a:r>
            <a:r>
              <a:rPr lang="en-US" dirty="0" err="1" smtClean="0"/>
              <a:t>ber-chating</a:t>
            </a:r>
            <a:r>
              <a:rPr lang="en-US" dirty="0" smtClean="0"/>
              <a:t> </a:t>
            </a:r>
            <a:r>
              <a:rPr lang="en-US" dirty="0" err="1" smtClean="0"/>
              <a:t>bersama</a:t>
            </a:r>
            <a:r>
              <a:rPr lang="en-US" dirty="0" smtClean="0"/>
              <a:t>. </a:t>
            </a:r>
            <a:r>
              <a:rPr lang="en-US" dirty="0" err="1" smtClean="0"/>
              <a:t>Hingga</a:t>
            </a:r>
            <a:r>
              <a:rPr lang="en-US" dirty="0" smtClean="0"/>
              <a:t> </a:t>
            </a:r>
            <a:r>
              <a:rPr lang="en-US" dirty="0" err="1" smtClean="0"/>
              <a:t>pada</a:t>
            </a:r>
            <a:r>
              <a:rPr lang="en-US" dirty="0" smtClean="0"/>
              <a:t> </a:t>
            </a:r>
            <a:r>
              <a:rPr lang="en-US" dirty="0" err="1" smtClean="0"/>
              <a:t>suatu</a:t>
            </a:r>
            <a:r>
              <a:rPr lang="en-US" dirty="0" smtClean="0"/>
              <a:t> </a:t>
            </a:r>
            <a:r>
              <a:rPr lang="en-US" dirty="0" err="1" smtClean="0"/>
              <a:t>saat</a:t>
            </a:r>
            <a:r>
              <a:rPr lang="en-US" dirty="0" smtClean="0"/>
              <a:t>, </a:t>
            </a:r>
            <a:r>
              <a:rPr lang="en-US" dirty="0" err="1" smtClean="0"/>
              <a:t>pria</a:t>
            </a:r>
            <a:r>
              <a:rPr lang="en-US" dirty="0" smtClean="0"/>
              <a:t> </a:t>
            </a:r>
            <a:r>
              <a:rPr lang="en-US" dirty="0" err="1" smtClean="0"/>
              <a:t>mengajak</a:t>
            </a:r>
            <a:r>
              <a:rPr lang="en-US" dirty="0" smtClean="0"/>
              <a:t> </a:t>
            </a:r>
            <a:r>
              <a:rPr lang="en-US" dirty="0" err="1" smtClean="0"/>
              <a:t>siswi</a:t>
            </a:r>
            <a:r>
              <a:rPr lang="en-US" dirty="0" smtClean="0"/>
              <a:t> SMP </a:t>
            </a:r>
            <a:r>
              <a:rPr lang="en-US" dirty="0" err="1" smtClean="0"/>
              <a:t>tersebut</a:t>
            </a:r>
            <a:r>
              <a:rPr lang="en-US" dirty="0" smtClean="0"/>
              <a:t> </a:t>
            </a:r>
            <a:r>
              <a:rPr lang="en-US" dirty="0" err="1" smtClean="0"/>
              <a:t>untuk</a:t>
            </a:r>
            <a:r>
              <a:rPr lang="en-US" dirty="0" smtClean="0"/>
              <a:t> </a:t>
            </a:r>
            <a:r>
              <a:rPr lang="en-US" dirty="0" err="1" smtClean="0"/>
              <a:t>bertemu</a:t>
            </a:r>
            <a:r>
              <a:rPr lang="en-US" dirty="0" smtClean="0"/>
              <a:t> </a:t>
            </a:r>
            <a:r>
              <a:rPr lang="en-US" dirty="0" err="1" smtClean="0"/>
              <a:t>di</a:t>
            </a:r>
            <a:r>
              <a:rPr lang="en-US" dirty="0" smtClean="0"/>
              <a:t> </a:t>
            </a:r>
            <a:r>
              <a:rPr lang="en-US" dirty="0" err="1" smtClean="0"/>
              <a:t>suatu</a:t>
            </a:r>
            <a:r>
              <a:rPr lang="en-US" dirty="0" smtClean="0"/>
              <a:t> </a:t>
            </a:r>
            <a:r>
              <a:rPr lang="en-US" dirty="0" err="1" smtClean="0"/>
              <a:t>tempat</a:t>
            </a:r>
            <a:r>
              <a:rPr lang="en-US" dirty="0" smtClean="0"/>
              <a:t>. </a:t>
            </a:r>
            <a:r>
              <a:rPr lang="en-US" dirty="0" err="1" smtClean="0"/>
              <a:t>Setelah</a:t>
            </a:r>
            <a:r>
              <a:rPr lang="en-US" dirty="0" smtClean="0"/>
              <a:t> </a:t>
            </a:r>
            <a:r>
              <a:rPr lang="en-US" dirty="0" err="1" smtClean="0"/>
              <a:t>pertemuan</a:t>
            </a:r>
            <a:r>
              <a:rPr lang="en-US" dirty="0" smtClean="0"/>
              <a:t> </a:t>
            </a:r>
            <a:r>
              <a:rPr lang="en-US" dirty="0" err="1" smtClean="0"/>
              <a:t>tersebut</a:t>
            </a:r>
            <a:r>
              <a:rPr lang="en-US" dirty="0" smtClean="0"/>
              <a:t> </a:t>
            </a:r>
            <a:r>
              <a:rPr lang="en-US" dirty="0" err="1" smtClean="0"/>
              <a:t>dilaksanakan</a:t>
            </a:r>
            <a:r>
              <a:rPr lang="en-US" dirty="0" smtClean="0"/>
              <a:t>, </a:t>
            </a:r>
            <a:r>
              <a:rPr lang="en-US" dirty="0" err="1" smtClean="0"/>
              <a:t>ternyata</a:t>
            </a:r>
            <a:r>
              <a:rPr lang="en-US" dirty="0" smtClean="0"/>
              <a:t> </a:t>
            </a:r>
            <a:r>
              <a:rPr lang="en-US" dirty="0" err="1" smtClean="0"/>
              <a:t>siswi</a:t>
            </a:r>
            <a:r>
              <a:rPr lang="en-US" dirty="0" smtClean="0"/>
              <a:t> SMP </a:t>
            </a:r>
            <a:r>
              <a:rPr lang="en-US" dirty="0" err="1" smtClean="0"/>
              <a:t>tidak</a:t>
            </a:r>
            <a:r>
              <a:rPr lang="en-US" dirty="0" smtClean="0"/>
              <a:t> </a:t>
            </a:r>
            <a:r>
              <a:rPr lang="en-US" dirty="0" err="1" smtClean="0"/>
              <a:t>pernah</a:t>
            </a:r>
            <a:r>
              <a:rPr lang="en-US" dirty="0" smtClean="0"/>
              <a:t> </a:t>
            </a:r>
            <a:r>
              <a:rPr lang="en-US" dirty="0" err="1" smtClean="0"/>
              <a:t>kembali</a:t>
            </a:r>
            <a:r>
              <a:rPr lang="en-US" dirty="0" smtClean="0"/>
              <a:t> </a:t>
            </a:r>
            <a:r>
              <a:rPr lang="en-US" dirty="0" err="1" smtClean="0"/>
              <a:t>ke</a:t>
            </a:r>
            <a:r>
              <a:rPr lang="en-US" dirty="0" smtClean="0"/>
              <a:t> </a:t>
            </a:r>
            <a:r>
              <a:rPr lang="en-US" dirty="0" err="1" smtClean="0"/>
              <a:t>rumah</a:t>
            </a:r>
            <a:r>
              <a:rPr lang="en-US" dirty="0" smtClean="0"/>
              <a:t> </a:t>
            </a:r>
            <a:r>
              <a:rPr lang="en-US" dirty="0" err="1" smtClean="0"/>
              <a:t>dan</a:t>
            </a:r>
            <a:r>
              <a:rPr lang="en-US" dirty="0" smtClean="0"/>
              <a:t> </a:t>
            </a:r>
            <a:r>
              <a:rPr lang="en-US" dirty="0" err="1" smtClean="0"/>
              <a:t>dinyatakan</a:t>
            </a:r>
            <a:r>
              <a:rPr lang="en-US" dirty="0" smtClean="0"/>
              <a:t> </a:t>
            </a:r>
            <a:r>
              <a:rPr lang="en-US" dirty="0" err="1" smtClean="0"/>
              <a:t>hilang</a:t>
            </a:r>
            <a:r>
              <a:rPr lang="en-US" dirty="0" smtClean="0"/>
              <a: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76"/>
            <a:ext cx="8229600" cy="1399032"/>
          </a:xfrm>
        </p:spPr>
        <p:txBody>
          <a:bodyPr/>
          <a:lstStyle/>
          <a:p>
            <a:r>
              <a:rPr lang="en-US" dirty="0" err="1" smtClean="0"/>
              <a:t>Contoh</a:t>
            </a:r>
            <a:r>
              <a:rPr lang="en-US" dirty="0" smtClean="0"/>
              <a:t> </a:t>
            </a:r>
            <a:r>
              <a:rPr lang="en-US" dirty="0" err="1" smtClean="0"/>
              <a:t>sinopsis</a:t>
            </a:r>
            <a:r>
              <a:rPr lang="en-US" dirty="0" smtClean="0"/>
              <a:t> (2)</a:t>
            </a:r>
            <a:endParaRPr lang="en-US" dirty="0"/>
          </a:p>
        </p:txBody>
      </p:sp>
      <p:sp>
        <p:nvSpPr>
          <p:cNvPr id="3" name="Content Placeholder 2"/>
          <p:cNvSpPr>
            <a:spLocks noGrp="1"/>
          </p:cNvSpPr>
          <p:nvPr>
            <p:ph idx="1"/>
          </p:nvPr>
        </p:nvSpPr>
        <p:spPr>
          <a:xfrm>
            <a:off x="0" y="785794"/>
            <a:ext cx="9144000" cy="4954634"/>
          </a:xfrm>
        </p:spPr>
        <p:txBody>
          <a:bodyPr>
            <a:noAutofit/>
          </a:bodyPr>
          <a:lstStyle/>
          <a:p>
            <a:pPr>
              <a:buNone/>
            </a:pPr>
            <a:r>
              <a:rPr lang="en-US" sz="1600" b="1" i="1" dirty="0" smtClean="0"/>
              <a:t>	</a:t>
            </a:r>
            <a:r>
              <a:rPr lang="en-US" sz="1600" b="1" i="1" dirty="0" err="1" smtClean="0"/>
              <a:t>Bedjo</a:t>
            </a:r>
            <a:r>
              <a:rPr lang="en-US" sz="1600" b="1" i="1" dirty="0" smtClean="0"/>
              <a:t> Van </a:t>
            </a:r>
            <a:r>
              <a:rPr lang="en-US" sz="1600" b="1" i="1" dirty="0" err="1" smtClean="0"/>
              <a:t>Derlaak</a:t>
            </a:r>
            <a:endParaRPr lang="en-US" sz="1600" dirty="0" smtClean="0"/>
          </a:p>
          <a:p>
            <a:pPr>
              <a:buNone/>
            </a:pPr>
            <a:r>
              <a:rPr lang="en-US" sz="1600" i="1" dirty="0" smtClean="0"/>
              <a:t>	</a:t>
            </a:r>
            <a:r>
              <a:rPr lang="en-US" sz="1600" i="1" dirty="0" err="1" smtClean="0"/>
              <a:t>Bedjo</a:t>
            </a:r>
            <a:r>
              <a:rPr lang="en-US" sz="1600" i="1" dirty="0" smtClean="0"/>
              <a:t> </a:t>
            </a:r>
            <a:r>
              <a:rPr lang="en-US" sz="1600" i="1" dirty="0" err="1" smtClean="0"/>
              <a:t>adalah</a:t>
            </a:r>
            <a:r>
              <a:rPr lang="en-US" sz="1600" i="1" dirty="0" smtClean="0"/>
              <a:t> </a:t>
            </a:r>
            <a:r>
              <a:rPr lang="en-US" sz="1600" i="1" dirty="0" err="1" smtClean="0"/>
              <a:t>seorang</a:t>
            </a:r>
            <a:r>
              <a:rPr lang="en-US" sz="1600" i="1" dirty="0" smtClean="0"/>
              <a:t> </a:t>
            </a:r>
            <a:r>
              <a:rPr lang="en-US" sz="1600" i="1" dirty="0" err="1" smtClean="0"/>
              <a:t>tentara</a:t>
            </a:r>
            <a:r>
              <a:rPr lang="en-US" sz="1600" i="1" dirty="0" smtClean="0"/>
              <a:t> Indonesia yang </a:t>
            </a:r>
            <a:r>
              <a:rPr lang="en-US" sz="1600" i="1" dirty="0" err="1" smtClean="0"/>
              <a:t>ikut</a:t>
            </a:r>
            <a:r>
              <a:rPr lang="en-US" sz="1600" i="1" dirty="0" smtClean="0"/>
              <a:t> </a:t>
            </a:r>
            <a:r>
              <a:rPr lang="en-US" sz="1600" i="1" dirty="0" err="1" smtClean="0"/>
              <a:t>bergerilya</a:t>
            </a:r>
            <a:r>
              <a:rPr lang="en-US" sz="1600" i="1" dirty="0" smtClean="0"/>
              <a:t> </a:t>
            </a:r>
            <a:r>
              <a:rPr lang="en-US" sz="1600" i="1" dirty="0" err="1" smtClean="0"/>
              <a:t>saat</a:t>
            </a:r>
            <a:r>
              <a:rPr lang="en-US" sz="1600" i="1" dirty="0" smtClean="0"/>
              <a:t> </a:t>
            </a:r>
            <a:r>
              <a:rPr lang="en-US" sz="1600" i="1" dirty="0" err="1" smtClean="0"/>
              <a:t>Belanda</a:t>
            </a:r>
            <a:r>
              <a:rPr lang="en-US" sz="1600" i="1" dirty="0" smtClean="0"/>
              <a:t> </a:t>
            </a:r>
            <a:r>
              <a:rPr lang="en-US" sz="1600" i="1" dirty="0" err="1" smtClean="0"/>
              <a:t>melakukan</a:t>
            </a:r>
            <a:r>
              <a:rPr lang="en-US" sz="1600" i="1" dirty="0" smtClean="0"/>
              <a:t> </a:t>
            </a:r>
            <a:r>
              <a:rPr lang="en-US" sz="1600" i="1" dirty="0" err="1" smtClean="0"/>
              <a:t>agresi</a:t>
            </a:r>
            <a:r>
              <a:rPr lang="en-US" sz="1600" i="1" dirty="0" smtClean="0"/>
              <a:t> yang </a:t>
            </a:r>
            <a:r>
              <a:rPr lang="en-US" sz="1600" i="1" dirty="0" err="1" smtClean="0"/>
              <a:t>kedua</a:t>
            </a:r>
            <a:r>
              <a:rPr lang="en-US" sz="1600" i="1" dirty="0" smtClean="0"/>
              <a:t> </a:t>
            </a:r>
            <a:r>
              <a:rPr lang="en-US" sz="1600" i="1" dirty="0" err="1" smtClean="0"/>
              <a:t>pada</a:t>
            </a:r>
            <a:r>
              <a:rPr lang="en-US" sz="1600" i="1" dirty="0" smtClean="0"/>
              <a:t> </a:t>
            </a:r>
            <a:r>
              <a:rPr lang="en-US" sz="1600" i="1" dirty="0" err="1" smtClean="0"/>
              <a:t>tahun</a:t>
            </a:r>
            <a:r>
              <a:rPr lang="en-US" sz="1600" i="1" dirty="0" smtClean="0"/>
              <a:t> 1949. </a:t>
            </a:r>
            <a:r>
              <a:rPr lang="en-US" sz="1600" i="1" dirty="0" err="1" smtClean="0"/>
              <a:t>Ditengah-tengah</a:t>
            </a:r>
            <a:r>
              <a:rPr lang="en-US" sz="1600" i="1" dirty="0" smtClean="0"/>
              <a:t> </a:t>
            </a:r>
            <a:r>
              <a:rPr lang="en-US" sz="1600" i="1" dirty="0" err="1" smtClean="0"/>
              <a:t>perjalanan</a:t>
            </a:r>
            <a:r>
              <a:rPr lang="en-US" sz="1600" i="1" dirty="0" smtClean="0"/>
              <a:t>, </a:t>
            </a:r>
            <a:r>
              <a:rPr lang="en-US" sz="1600" i="1" dirty="0" err="1" smtClean="0"/>
              <a:t>mereka</a:t>
            </a:r>
            <a:r>
              <a:rPr lang="en-US" sz="1600" i="1" dirty="0" smtClean="0"/>
              <a:t> </a:t>
            </a:r>
            <a:r>
              <a:rPr lang="en-US" sz="1600" i="1" dirty="0" err="1" smtClean="0"/>
              <a:t>diserang</a:t>
            </a:r>
            <a:r>
              <a:rPr lang="en-US" sz="1600" i="1" dirty="0" smtClean="0"/>
              <a:t> </a:t>
            </a:r>
            <a:r>
              <a:rPr lang="en-US" sz="1600" i="1" dirty="0" err="1" smtClean="0"/>
              <a:t>oleh</a:t>
            </a:r>
            <a:r>
              <a:rPr lang="en-US" sz="1600" i="1" dirty="0" smtClean="0"/>
              <a:t> </a:t>
            </a:r>
            <a:r>
              <a:rPr lang="en-US" sz="1600" i="1" dirty="0" err="1" smtClean="0"/>
              <a:t>sepasukan</a:t>
            </a:r>
            <a:r>
              <a:rPr lang="en-US" sz="1600" i="1" dirty="0" smtClean="0"/>
              <a:t> </a:t>
            </a:r>
            <a:r>
              <a:rPr lang="en-US" sz="1600" i="1" dirty="0" err="1" smtClean="0"/>
              <a:t>tentara</a:t>
            </a:r>
            <a:r>
              <a:rPr lang="en-US" sz="1600" i="1" dirty="0" smtClean="0"/>
              <a:t> </a:t>
            </a:r>
            <a:r>
              <a:rPr lang="en-US" sz="1600" i="1" dirty="0" err="1" smtClean="0"/>
              <a:t>Belanda</a:t>
            </a:r>
            <a:r>
              <a:rPr lang="en-US" sz="1600" i="1" dirty="0" smtClean="0"/>
              <a:t>. </a:t>
            </a:r>
            <a:r>
              <a:rPr lang="en-US" sz="1600" i="1" dirty="0" err="1" smtClean="0"/>
              <a:t>Pertempuran</a:t>
            </a:r>
            <a:r>
              <a:rPr lang="en-US" sz="1600" i="1" dirty="0" smtClean="0"/>
              <a:t> pun </a:t>
            </a:r>
            <a:r>
              <a:rPr lang="en-US" sz="1600" i="1" dirty="0" err="1" smtClean="0"/>
              <a:t>tak</a:t>
            </a:r>
            <a:r>
              <a:rPr lang="en-US" sz="1600" i="1" dirty="0" smtClean="0"/>
              <a:t> </a:t>
            </a:r>
            <a:r>
              <a:rPr lang="en-US" sz="1600" i="1" dirty="0" err="1" smtClean="0"/>
              <a:t>terelakkan</a:t>
            </a:r>
            <a:r>
              <a:rPr lang="en-US" sz="1600" i="1" dirty="0" smtClean="0"/>
              <a:t>. </a:t>
            </a:r>
            <a:r>
              <a:rPr lang="en-US" sz="1600" i="1" dirty="0" err="1" smtClean="0"/>
              <a:t>Bedjo</a:t>
            </a:r>
            <a:r>
              <a:rPr lang="en-US" sz="1600" i="1" dirty="0" smtClean="0"/>
              <a:t>, </a:t>
            </a:r>
            <a:r>
              <a:rPr lang="en-US" sz="1600" i="1" dirty="0" err="1" smtClean="0"/>
              <a:t>salah</a:t>
            </a:r>
            <a:r>
              <a:rPr lang="en-US" sz="1600" i="1" dirty="0" smtClean="0"/>
              <a:t> </a:t>
            </a:r>
            <a:r>
              <a:rPr lang="en-US" sz="1600" i="1" dirty="0" err="1" smtClean="0"/>
              <a:t>satu</a:t>
            </a:r>
            <a:r>
              <a:rPr lang="en-US" sz="1600" i="1" dirty="0" smtClean="0"/>
              <a:t> </a:t>
            </a:r>
            <a:r>
              <a:rPr lang="en-US" sz="1600" i="1" dirty="0" err="1" smtClean="0"/>
              <a:t>tentara</a:t>
            </a:r>
            <a:r>
              <a:rPr lang="en-US" sz="1600" i="1" dirty="0" smtClean="0"/>
              <a:t> </a:t>
            </a:r>
            <a:r>
              <a:rPr lang="en-US" sz="1600" i="1" dirty="0" err="1" smtClean="0"/>
              <a:t>dari</a:t>
            </a:r>
            <a:r>
              <a:rPr lang="en-US" sz="1600" i="1" dirty="0" smtClean="0"/>
              <a:t> </a:t>
            </a:r>
            <a:r>
              <a:rPr lang="en-US" sz="1600" i="1" dirty="0" err="1" smtClean="0"/>
              <a:t>pasukan</a:t>
            </a:r>
            <a:r>
              <a:rPr lang="en-US" sz="1600" i="1" dirty="0" smtClean="0"/>
              <a:t> Indonesia </a:t>
            </a:r>
            <a:r>
              <a:rPr lang="en-US" sz="1600" i="1" dirty="0" err="1" smtClean="0"/>
              <a:t>terpisah</a:t>
            </a:r>
            <a:r>
              <a:rPr lang="en-US" sz="1600" i="1" dirty="0" smtClean="0"/>
              <a:t> </a:t>
            </a:r>
            <a:r>
              <a:rPr lang="en-US" sz="1600" i="1" dirty="0" err="1" smtClean="0"/>
              <a:t>dari</a:t>
            </a:r>
            <a:r>
              <a:rPr lang="en-US" sz="1600" i="1" dirty="0" smtClean="0"/>
              <a:t> </a:t>
            </a:r>
            <a:r>
              <a:rPr lang="en-US" sz="1600" i="1" dirty="0" err="1" smtClean="0"/>
              <a:t>pasukan</a:t>
            </a:r>
            <a:r>
              <a:rPr lang="en-US" sz="1600" i="1" dirty="0" smtClean="0"/>
              <a:t>. </a:t>
            </a:r>
            <a:r>
              <a:rPr lang="en-US" sz="1600" i="1" dirty="0" err="1" smtClean="0"/>
              <a:t>Kemudian</a:t>
            </a:r>
            <a:r>
              <a:rPr lang="en-US" sz="1600" i="1" dirty="0" smtClean="0"/>
              <a:t> </a:t>
            </a:r>
            <a:r>
              <a:rPr lang="en-US" sz="1600" i="1" dirty="0" err="1" smtClean="0"/>
              <a:t>Bedjo</a:t>
            </a:r>
            <a:r>
              <a:rPr lang="en-US" sz="1600" i="1" dirty="0" smtClean="0"/>
              <a:t> </a:t>
            </a:r>
            <a:r>
              <a:rPr lang="en-US" sz="1600" i="1" dirty="0" err="1" smtClean="0"/>
              <a:t>menemukan</a:t>
            </a:r>
            <a:r>
              <a:rPr lang="en-US" sz="1600" i="1" dirty="0" smtClean="0"/>
              <a:t> </a:t>
            </a:r>
            <a:r>
              <a:rPr lang="en-US" sz="1600" i="1" dirty="0" err="1" smtClean="0"/>
              <a:t>sebuah</a:t>
            </a:r>
            <a:r>
              <a:rPr lang="en-US" sz="1600" i="1" dirty="0" smtClean="0"/>
              <a:t> </a:t>
            </a:r>
            <a:r>
              <a:rPr lang="en-US" sz="1600" i="1" dirty="0" err="1" smtClean="0"/>
              <a:t>rumah</a:t>
            </a:r>
            <a:r>
              <a:rPr lang="en-US" sz="1600" i="1" dirty="0" smtClean="0"/>
              <a:t> </a:t>
            </a:r>
            <a:r>
              <a:rPr lang="en-US" sz="1600" i="1" dirty="0" err="1" smtClean="0"/>
              <a:t>di</a:t>
            </a:r>
            <a:r>
              <a:rPr lang="en-US" sz="1600" i="1" dirty="0" smtClean="0"/>
              <a:t> </a:t>
            </a:r>
            <a:r>
              <a:rPr lang="en-US" sz="1600" i="1" dirty="0" err="1" smtClean="0"/>
              <a:t>tengah</a:t>
            </a:r>
            <a:r>
              <a:rPr lang="en-US" sz="1600" i="1" dirty="0" smtClean="0"/>
              <a:t> </a:t>
            </a:r>
            <a:r>
              <a:rPr lang="en-US" sz="1600" i="1" dirty="0" err="1" smtClean="0"/>
              <a:t>hutan</a:t>
            </a:r>
            <a:r>
              <a:rPr lang="en-US" sz="1600" i="1" dirty="0" smtClean="0"/>
              <a:t> yang </a:t>
            </a:r>
            <a:r>
              <a:rPr lang="en-US" sz="1600" i="1" dirty="0" err="1" smtClean="0"/>
              <a:t>di</a:t>
            </a:r>
            <a:r>
              <a:rPr lang="en-US" sz="1600" i="1" dirty="0" smtClean="0"/>
              <a:t> </a:t>
            </a:r>
            <a:r>
              <a:rPr lang="en-US" sz="1600" i="1" dirty="0" err="1" smtClean="0"/>
              <a:t>dalamnya</a:t>
            </a:r>
            <a:r>
              <a:rPr lang="en-US" sz="1600" i="1" dirty="0" smtClean="0"/>
              <a:t> </a:t>
            </a:r>
            <a:r>
              <a:rPr lang="en-US" sz="1600" i="1" dirty="0" err="1" smtClean="0"/>
              <a:t>terdapat</a:t>
            </a:r>
            <a:r>
              <a:rPr lang="en-US" sz="1600" i="1" dirty="0" smtClean="0"/>
              <a:t> </a:t>
            </a:r>
            <a:r>
              <a:rPr lang="en-US" sz="1600" i="1" dirty="0" err="1" smtClean="0"/>
              <a:t>Maryam</a:t>
            </a:r>
            <a:r>
              <a:rPr lang="en-US" sz="1600" i="1" dirty="0" smtClean="0"/>
              <a:t> </a:t>
            </a:r>
            <a:r>
              <a:rPr lang="en-US" sz="1600" i="1" dirty="0" err="1" smtClean="0"/>
              <a:t>seorang</a:t>
            </a:r>
            <a:r>
              <a:rPr lang="en-US" sz="1600" i="1" dirty="0" smtClean="0"/>
              <a:t> </a:t>
            </a:r>
            <a:r>
              <a:rPr lang="en-US" sz="1600" i="1" dirty="0" err="1" smtClean="0"/>
              <a:t>perempuan</a:t>
            </a:r>
            <a:r>
              <a:rPr lang="en-US" sz="1600" i="1" dirty="0" smtClean="0"/>
              <a:t> yang </a:t>
            </a:r>
            <a:r>
              <a:rPr lang="en-US" sz="1600" i="1" dirty="0" err="1" smtClean="0"/>
              <a:t>akan</a:t>
            </a:r>
            <a:r>
              <a:rPr lang="en-US" sz="1600" i="1" dirty="0" smtClean="0"/>
              <a:t> </a:t>
            </a:r>
            <a:r>
              <a:rPr lang="en-US" sz="1600" i="1" dirty="0" err="1" smtClean="0"/>
              <a:t>melahirkan</a:t>
            </a:r>
            <a:r>
              <a:rPr lang="en-US" sz="1600" i="1" dirty="0" smtClean="0"/>
              <a:t> </a:t>
            </a:r>
            <a:r>
              <a:rPr lang="en-US" sz="1600" i="1" dirty="0" err="1" smtClean="0"/>
              <a:t>dan</a:t>
            </a:r>
            <a:r>
              <a:rPr lang="en-US" sz="1600" i="1" dirty="0" smtClean="0"/>
              <a:t> </a:t>
            </a:r>
            <a:r>
              <a:rPr lang="en-US" sz="1600" i="1" dirty="0" err="1" smtClean="0"/>
              <a:t>seorang</a:t>
            </a:r>
            <a:r>
              <a:rPr lang="en-US" sz="1600" i="1" dirty="0" smtClean="0"/>
              <a:t> </a:t>
            </a:r>
            <a:r>
              <a:rPr lang="en-US" sz="1600" i="1" dirty="0" err="1" smtClean="0"/>
              <a:t>tentara</a:t>
            </a:r>
            <a:r>
              <a:rPr lang="en-US" sz="1600" i="1" dirty="0" smtClean="0"/>
              <a:t> </a:t>
            </a:r>
            <a:r>
              <a:rPr lang="en-US" sz="1600" i="1" dirty="0" err="1" smtClean="0"/>
              <a:t>Belanda</a:t>
            </a:r>
            <a:r>
              <a:rPr lang="en-US" sz="1600" i="1" dirty="0" smtClean="0"/>
              <a:t> </a:t>
            </a:r>
            <a:r>
              <a:rPr lang="en-US" sz="1600" i="1" dirty="0" err="1" smtClean="0"/>
              <a:t>bernama</a:t>
            </a:r>
            <a:r>
              <a:rPr lang="en-US" sz="1600" i="1" dirty="0" smtClean="0"/>
              <a:t> </a:t>
            </a:r>
            <a:r>
              <a:rPr lang="en-US" sz="1600" i="1" dirty="0" err="1" smtClean="0"/>
              <a:t>Hendrik</a:t>
            </a:r>
            <a:r>
              <a:rPr lang="en-US" sz="1600" i="1" dirty="0" smtClean="0"/>
              <a:t> Van </a:t>
            </a:r>
            <a:r>
              <a:rPr lang="en-US" sz="1600" i="1" dirty="0" err="1" smtClean="0"/>
              <a:t>Derlaak</a:t>
            </a:r>
            <a:r>
              <a:rPr lang="en-US" sz="1600" i="1" dirty="0" smtClean="0"/>
              <a:t> yang </a:t>
            </a:r>
            <a:r>
              <a:rPr lang="en-US" sz="1600" i="1" dirty="0" err="1" smtClean="0"/>
              <a:t>selalu</a:t>
            </a:r>
            <a:r>
              <a:rPr lang="en-US" sz="1600" i="1" dirty="0" smtClean="0"/>
              <a:t> </a:t>
            </a:r>
            <a:r>
              <a:rPr lang="en-US" sz="1600" i="1" dirty="0" err="1" smtClean="0"/>
              <a:t>berpindah</a:t>
            </a:r>
            <a:r>
              <a:rPr lang="en-US" sz="1600" i="1" dirty="0" smtClean="0"/>
              <a:t> </a:t>
            </a:r>
            <a:r>
              <a:rPr lang="en-US" sz="1600" i="1" dirty="0" err="1" smtClean="0"/>
              <a:t>tugas</a:t>
            </a:r>
            <a:r>
              <a:rPr lang="en-US" sz="1600" i="1" dirty="0" smtClean="0"/>
              <a:t>. </a:t>
            </a:r>
            <a:r>
              <a:rPr lang="en-US" sz="1600" i="1" dirty="0" err="1" smtClean="0"/>
              <a:t>Bedjo</a:t>
            </a:r>
            <a:r>
              <a:rPr lang="en-US" sz="1600" i="1" dirty="0" smtClean="0"/>
              <a:t> </a:t>
            </a:r>
            <a:r>
              <a:rPr lang="en-US" sz="1600" i="1" dirty="0" err="1" smtClean="0"/>
              <a:t>menyerang</a:t>
            </a:r>
            <a:r>
              <a:rPr lang="en-US" sz="1600" i="1" dirty="0" smtClean="0"/>
              <a:t> </a:t>
            </a:r>
            <a:r>
              <a:rPr lang="en-US" sz="1600" i="1" dirty="0" err="1" smtClean="0"/>
              <a:t>Hendrik</a:t>
            </a:r>
            <a:r>
              <a:rPr lang="en-US" sz="1600" i="1" dirty="0" smtClean="0"/>
              <a:t> </a:t>
            </a:r>
            <a:r>
              <a:rPr lang="en-US" sz="1600" i="1" dirty="0" err="1" smtClean="0"/>
              <a:t>karena</a:t>
            </a:r>
            <a:r>
              <a:rPr lang="en-US" sz="1600" i="1" dirty="0" smtClean="0"/>
              <a:t> </a:t>
            </a:r>
            <a:r>
              <a:rPr lang="en-US" sz="1600" i="1" dirty="0" err="1" smtClean="0"/>
              <a:t>mengira</a:t>
            </a:r>
            <a:r>
              <a:rPr lang="en-US" sz="1600" i="1" dirty="0" smtClean="0"/>
              <a:t>, </a:t>
            </a:r>
            <a:r>
              <a:rPr lang="en-US" sz="1600" i="1" dirty="0" err="1" smtClean="0"/>
              <a:t>Hendrik</a:t>
            </a:r>
            <a:r>
              <a:rPr lang="en-US" sz="1600" i="1" dirty="0" smtClean="0"/>
              <a:t> </a:t>
            </a:r>
            <a:r>
              <a:rPr lang="en-US" sz="1600" i="1" dirty="0" err="1" smtClean="0"/>
              <a:t>akan</a:t>
            </a:r>
            <a:r>
              <a:rPr lang="en-US" sz="1600" i="1" dirty="0" smtClean="0"/>
              <a:t> </a:t>
            </a:r>
            <a:r>
              <a:rPr lang="en-US" sz="1600" i="1" dirty="0" err="1" smtClean="0"/>
              <a:t>memperkosa</a:t>
            </a:r>
            <a:r>
              <a:rPr lang="en-US" sz="1600" i="1" dirty="0" smtClean="0"/>
              <a:t> </a:t>
            </a:r>
            <a:r>
              <a:rPr lang="en-US" sz="1600" i="1" dirty="0" err="1" smtClean="0"/>
              <a:t>Maryam</a:t>
            </a:r>
            <a:r>
              <a:rPr lang="en-US" sz="1600" i="1" dirty="0" smtClean="0"/>
              <a:t>. </a:t>
            </a:r>
            <a:r>
              <a:rPr lang="en-US" sz="1600" i="1" dirty="0" err="1" smtClean="0"/>
              <a:t>Tetapi</a:t>
            </a:r>
            <a:r>
              <a:rPr lang="en-US" sz="1600" i="1" dirty="0" smtClean="0"/>
              <a:t> </a:t>
            </a:r>
            <a:r>
              <a:rPr lang="en-US" sz="1600" i="1" dirty="0" err="1" smtClean="0"/>
              <a:t>Bedjo</a:t>
            </a:r>
            <a:r>
              <a:rPr lang="en-US" sz="1600" i="1" dirty="0" smtClean="0"/>
              <a:t> </a:t>
            </a:r>
            <a:r>
              <a:rPr lang="en-US" sz="1600" i="1" dirty="0" err="1" smtClean="0"/>
              <a:t>kaget</a:t>
            </a:r>
            <a:r>
              <a:rPr lang="en-US" sz="1600" i="1" dirty="0" smtClean="0"/>
              <a:t> </a:t>
            </a:r>
            <a:r>
              <a:rPr lang="en-US" sz="1600" i="1" dirty="0" err="1" smtClean="0"/>
              <a:t>saat</a:t>
            </a:r>
            <a:r>
              <a:rPr lang="en-US" sz="1600" i="1" dirty="0" smtClean="0"/>
              <a:t> </a:t>
            </a:r>
            <a:r>
              <a:rPr lang="en-US" sz="1600" i="1" dirty="0" err="1" smtClean="0"/>
              <a:t>melihat</a:t>
            </a:r>
            <a:r>
              <a:rPr lang="en-US" sz="1600" i="1" dirty="0" smtClean="0"/>
              <a:t> </a:t>
            </a:r>
            <a:r>
              <a:rPr lang="en-US" sz="1600" i="1" dirty="0" err="1" smtClean="0"/>
              <a:t>Maryam</a:t>
            </a:r>
            <a:r>
              <a:rPr lang="en-US" sz="1600" i="1" dirty="0" smtClean="0"/>
              <a:t> yang </a:t>
            </a:r>
            <a:r>
              <a:rPr lang="en-US" sz="1600" i="1" dirty="0" err="1" smtClean="0"/>
              <a:t>sedang</a:t>
            </a:r>
            <a:r>
              <a:rPr lang="en-US" sz="1600" i="1" dirty="0" smtClean="0"/>
              <a:t> </a:t>
            </a:r>
            <a:r>
              <a:rPr lang="en-US" sz="1600" i="1" dirty="0" err="1" smtClean="0"/>
              <a:t>hamil</a:t>
            </a:r>
            <a:r>
              <a:rPr lang="en-US" sz="1600" i="1" dirty="0" smtClean="0"/>
              <a:t>. </a:t>
            </a:r>
            <a:r>
              <a:rPr lang="en-US" sz="1600" i="1" dirty="0" err="1" smtClean="0"/>
              <a:t>Mendapat</a:t>
            </a:r>
            <a:r>
              <a:rPr lang="en-US" sz="1600" i="1" dirty="0" smtClean="0"/>
              <a:t> </a:t>
            </a:r>
            <a:r>
              <a:rPr lang="en-US" sz="1600" i="1" dirty="0" err="1" smtClean="0"/>
              <a:t>kesempatan</a:t>
            </a:r>
            <a:r>
              <a:rPr lang="en-US" sz="1600" i="1" dirty="0" smtClean="0"/>
              <a:t> </a:t>
            </a:r>
            <a:r>
              <a:rPr lang="en-US" sz="1600" i="1" dirty="0" err="1" smtClean="0"/>
              <a:t>menyerang</a:t>
            </a:r>
            <a:r>
              <a:rPr lang="en-US" sz="1600" i="1" dirty="0" smtClean="0"/>
              <a:t>, </a:t>
            </a:r>
            <a:r>
              <a:rPr lang="en-US" sz="1600" i="1" dirty="0" err="1" smtClean="0"/>
              <a:t>Hendrik</a:t>
            </a:r>
            <a:r>
              <a:rPr lang="en-US" sz="1600" i="1" dirty="0" smtClean="0"/>
              <a:t> </a:t>
            </a:r>
            <a:r>
              <a:rPr lang="en-US" sz="1600" i="1" dirty="0" err="1" smtClean="0"/>
              <a:t>berbalik</a:t>
            </a:r>
            <a:r>
              <a:rPr lang="en-US" sz="1600" i="1" dirty="0" smtClean="0"/>
              <a:t> </a:t>
            </a:r>
            <a:r>
              <a:rPr lang="en-US" sz="1600" i="1" dirty="0" err="1" smtClean="0"/>
              <a:t>menghajar</a:t>
            </a:r>
            <a:r>
              <a:rPr lang="en-US" sz="1600" i="1" dirty="0" smtClean="0"/>
              <a:t> </a:t>
            </a:r>
            <a:r>
              <a:rPr lang="en-US" sz="1600" i="1" dirty="0" err="1" smtClean="0"/>
              <a:t>Bedjo</a:t>
            </a:r>
            <a:r>
              <a:rPr lang="en-US" sz="1600" i="1" dirty="0" smtClean="0"/>
              <a:t>. </a:t>
            </a:r>
            <a:r>
              <a:rPr lang="en-US" sz="1600" i="1" dirty="0" err="1" smtClean="0"/>
              <a:t>Bedjo</a:t>
            </a:r>
            <a:r>
              <a:rPr lang="en-US" sz="1600" i="1" dirty="0" smtClean="0"/>
              <a:t> </a:t>
            </a:r>
            <a:r>
              <a:rPr lang="en-US" sz="1600" i="1" dirty="0" err="1" smtClean="0"/>
              <a:t>sadar</a:t>
            </a:r>
            <a:r>
              <a:rPr lang="en-US" sz="1600" i="1" dirty="0" smtClean="0"/>
              <a:t> </a:t>
            </a:r>
            <a:r>
              <a:rPr lang="en-US" sz="1600" i="1" dirty="0" err="1" smtClean="0"/>
              <a:t>bahwa</a:t>
            </a:r>
            <a:r>
              <a:rPr lang="en-US" sz="1600" i="1" dirty="0" smtClean="0"/>
              <a:t> </a:t>
            </a:r>
            <a:r>
              <a:rPr lang="en-US" sz="1600" i="1" dirty="0" err="1" smtClean="0"/>
              <a:t>Hendrik</a:t>
            </a:r>
            <a:r>
              <a:rPr lang="en-US" sz="1600" i="1" dirty="0" smtClean="0"/>
              <a:t> </a:t>
            </a:r>
            <a:r>
              <a:rPr lang="en-US" sz="1600" i="1" dirty="0" err="1" smtClean="0"/>
              <a:t>ternyata</a:t>
            </a:r>
            <a:r>
              <a:rPr lang="en-US" sz="1600" i="1" dirty="0" smtClean="0"/>
              <a:t> </a:t>
            </a:r>
            <a:r>
              <a:rPr lang="en-US" sz="1600" i="1" dirty="0" err="1" smtClean="0"/>
              <a:t>hendak</a:t>
            </a:r>
            <a:r>
              <a:rPr lang="en-US" sz="1600" i="1" dirty="0" smtClean="0"/>
              <a:t> </a:t>
            </a:r>
            <a:r>
              <a:rPr lang="en-US" sz="1600" i="1" dirty="0" err="1" smtClean="0"/>
              <a:t>menolong</a:t>
            </a:r>
            <a:r>
              <a:rPr lang="en-US" sz="1600" i="1" dirty="0" smtClean="0"/>
              <a:t> </a:t>
            </a:r>
            <a:r>
              <a:rPr lang="en-US" sz="1600" i="1" dirty="0" err="1" smtClean="0"/>
              <a:t>Maryam</a:t>
            </a:r>
            <a:r>
              <a:rPr lang="en-US" sz="1600" i="1" dirty="0" smtClean="0"/>
              <a:t>. </a:t>
            </a:r>
            <a:r>
              <a:rPr lang="en-US" sz="1600" i="1" dirty="0" err="1" smtClean="0"/>
              <a:t>Ketidaktahuan</a:t>
            </a:r>
            <a:r>
              <a:rPr lang="en-US" sz="1600" i="1" dirty="0" smtClean="0"/>
              <a:t> </a:t>
            </a:r>
            <a:r>
              <a:rPr lang="en-US" sz="1600" i="1" dirty="0" err="1" smtClean="0"/>
              <a:t>Bedjo</a:t>
            </a:r>
            <a:r>
              <a:rPr lang="en-US" sz="1600" i="1" dirty="0" smtClean="0"/>
              <a:t> </a:t>
            </a:r>
            <a:r>
              <a:rPr lang="en-US" sz="1600" i="1" dirty="0" err="1" smtClean="0"/>
              <a:t>tentang</a:t>
            </a:r>
            <a:r>
              <a:rPr lang="en-US" sz="1600" i="1" dirty="0" smtClean="0"/>
              <a:t> </a:t>
            </a:r>
            <a:r>
              <a:rPr lang="en-US" sz="1600" i="1" dirty="0" err="1" smtClean="0"/>
              <a:t>perempuan</a:t>
            </a:r>
            <a:r>
              <a:rPr lang="en-US" sz="1600" i="1" dirty="0" smtClean="0"/>
              <a:t> </a:t>
            </a:r>
            <a:r>
              <a:rPr lang="en-US" sz="1600" i="1" dirty="0" err="1" smtClean="0"/>
              <a:t>hamil</a:t>
            </a:r>
            <a:r>
              <a:rPr lang="en-US" sz="1600" i="1" dirty="0" smtClean="0"/>
              <a:t> </a:t>
            </a:r>
            <a:r>
              <a:rPr lang="en-US" sz="1600" i="1" dirty="0" err="1" smtClean="0"/>
              <a:t>membuat</a:t>
            </a:r>
            <a:r>
              <a:rPr lang="en-US" sz="1600" i="1" dirty="0" smtClean="0"/>
              <a:t> </a:t>
            </a:r>
            <a:r>
              <a:rPr lang="en-US" sz="1600" i="1" dirty="0" err="1" smtClean="0"/>
              <a:t>dia</a:t>
            </a:r>
            <a:r>
              <a:rPr lang="en-US" sz="1600" i="1" dirty="0" smtClean="0"/>
              <a:t> </a:t>
            </a:r>
            <a:r>
              <a:rPr lang="en-US" sz="1600" i="1" dirty="0" err="1" smtClean="0"/>
              <a:t>serba</a:t>
            </a:r>
            <a:r>
              <a:rPr lang="en-US" sz="1600" i="1" dirty="0" smtClean="0"/>
              <a:t> </a:t>
            </a:r>
            <a:r>
              <a:rPr lang="en-US" sz="1600" i="1" dirty="0" err="1" smtClean="0"/>
              <a:t>salah</a:t>
            </a:r>
            <a:r>
              <a:rPr lang="en-US" sz="1600" i="1" dirty="0" smtClean="0"/>
              <a:t>. </a:t>
            </a:r>
            <a:r>
              <a:rPr lang="en-US" sz="1600" i="1" dirty="0" err="1" smtClean="0"/>
              <a:t>Akhirnya</a:t>
            </a:r>
            <a:r>
              <a:rPr lang="en-US" sz="1600" i="1" dirty="0" smtClean="0"/>
              <a:t> </a:t>
            </a:r>
            <a:r>
              <a:rPr lang="en-US" sz="1600" i="1" dirty="0" err="1" smtClean="0"/>
              <a:t>Bedjo</a:t>
            </a:r>
            <a:r>
              <a:rPr lang="en-US" sz="1600" i="1" dirty="0" smtClean="0"/>
              <a:t> </a:t>
            </a:r>
            <a:r>
              <a:rPr lang="en-US" sz="1600" i="1" dirty="0" err="1" smtClean="0"/>
              <a:t>menuruti</a:t>
            </a:r>
            <a:r>
              <a:rPr lang="en-US" sz="1600" i="1" dirty="0" smtClean="0"/>
              <a:t> yang </a:t>
            </a:r>
            <a:r>
              <a:rPr lang="en-US" sz="1600" i="1" dirty="0" err="1" smtClean="0"/>
              <a:t>diperintahkan</a:t>
            </a:r>
            <a:r>
              <a:rPr lang="en-US" sz="1600" i="1" dirty="0" smtClean="0"/>
              <a:t> </a:t>
            </a:r>
            <a:r>
              <a:rPr lang="en-US" sz="1600" i="1" dirty="0" err="1" smtClean="0"/>
              <a:t>Hendrik</a:t>
            </a:r>
            <a:r>
              <a:rPr lang="en-US" sz="1600" i="1" dirty="0" smtClean="0"/>
              <a:t> </a:t>
            </a:r>
            <a:r>
              <a:rPr lang="en-US" sz="1600" i="1" dirty="0" err="1" smtClean="0"/>
              <a:t>untuk</a:t>
            </a:r>
            <a:r>
              <a:rPr lang="en-US" sz="1600" i="1" dirty="0" smtClean="0"/>
              <a:t> </a:t>
            </a:r>
            <a:r>
              <a:rPr lang="en-US" sz="1600" i="1" dirty="0" err="1" smtClean="0"/>
              <a:t>membantu</a:t>
            </a:r>
            <a:r>
              <a:rPr lang="en-US" sz="1600" i="1" dirty="0" smtClean="0"/>
              <a:t> </a:t>
            </a:r>
            <a:r>
              <a:rPr lang="en-US" sz="1600" i="1" dirty="0" err="1" smtClean="0"/>
              <a:t>kelahiran</a:t>
            </a:r>
            <a:r>
              <a:rPr lang="en-US" sz="1600" i="1" dirty="0" smtClean="0"/>
              <a:t> </a:t>
            </a:r>
            <a:r>
              <a:rPr lang="en-US" sz="1600" i="1" dirty="0" err="1" smtClean="0"/>
              <a:t>Maryam</a:t>
            </a:r>
            <a:r>
              <a:rPr lang="en-US" sz="1600" i="1" dirty="0" smtClean="0"/>
              <a:t>. </a:t>
            </a:r>
            <a:r>
              <a:rPr lang="en-US" sz="1600" i="1" dirty="0" err="1" smtClean="0"/>
              <a:t>Kedua</a:t>
            </a:r>
            <a:r>
              <a:rPr lang="en-US" sz="1600" i="1" dirty="0" smtClean="0"/>
              <a:t> </a:t>
            </a:r>
            <a:r>
              <a:rPr lang="en-US" sz="1600" i="1" dirty="0" err="1" smtClean="0"/>
              <a:t>tentara</a:t>
            </a:r>
            <a:r>
              <a:rPr lang="en-US" sz="1600" i="1" dirty="0" smtClean="0"/>
              <a:t> </a:t>
            </a:r>
            <a:r>
              <a:rPr lang="en-US" sz="1600" i="1" dirty="0" err="1" smtClean="0"/>
              <a:t>tersebut</a:t>
            </a:r>
            <a:r>
              <a:rPr lang="en-US" sz="1600" i="1" dirty="0" smtClean="0"/>
              <a:t> </a:t>
            </a:r>
            <a:r>
              <a:rPr lang="en-US" sz="1600" i="1" dirty="0" err="1" smtClean="0"/>
              <a:t>terjebak</a:t>
            </a:r>
            <a:r>
              <a:rPr lang="en-US" sz="1600" i="1" dirty="0" smtClean="0"/>
              <a:t> </a:t>
            </a:r>
            <a:r>
              <a:rPr lang="en-US" sz="1600" i="1" dirty="0" err="1" smtClean="0"/>
              <a:t>di</a:t>
            </a:r>
            <a:r>
              <a:rPr lang="en-US" sz="1600" i="1" dirty="0" smtClean="0"/>
              <a:t> </a:t>
            </a:r>
            <a:r>
              <a:rPr lang="en-US" sz="1600" i="1" dirty="0" err="1" smtClean="0"/>
              <a:t>dalam</a:t>
            </a:r>
            <a:r>
              <a:rPr lang="en-US" sz="1600" i="1" dirty="0" smtClean="0"/>
              <a:t> </a:t>
            </a:r>
            <a:r>
              <a:rPr lang="en-US" sz="1600" i="1" dirty="0" err="1" smtClean="0"/>
              <a:t>suasana</a:t>
            </a:r>
            <a:r>
              <a:rPr lang="en-US" sz="1600" i="1" dirty="0" smtClean="0"/>
              <a:t> yang </a:t>
            </a:r>
            <a:r>
              <a:rPr lang="en-US" sz="1600" i="1" dirty="0" err="1" smtClean="0"/>
              <a:t>sulit</a:t>
            </a:r>
            <a:r>
              <a:rPr lang="en-US" sz="1600" i="1" dirty="0" smtClean="0"/>
              <a:t>. </a:t>
            </a:r>
            <a:r>
              <a:rPr lang="en-US" sz="1600" i="1" dirty="0" err="1" smtClean="0"/>
              <a:t>Saat</a:t>
            </a:r>
            <a:r>
              <a:rPr lang="en-US" sz="1600" i="1" dirty="0" smtClean="0"/>
              <a:t> </a:t>
            </a:r>
            <a:r>
              <a:rPr lang="en-US" sz="1600" i="1" dirty="0" err="1" smtClean="0"/>
              <a:t>menunggu</a:t>
            </a:r>
            <a:r>
              <a:rPr lang="en-US" sz="1600" i="1" dirty="0" smtClean="0"/>
              <a:t> </a:t>
            </a:r>
            <a:r>
              <a:rPr lang="en-US" sz="1600" i="1" dirty="0" err="1" smtClean="0"/>
              <a:t>detik-detik</a:t>
            </a:r>
            <a:r>
              <a:rPr lang="en-US" sz="1600" i="1" dirty="0" smtClean="0"/>
              <a:t> </a:t>
            </a:r>
            <a:r>
              <a:rPr lang="en-US" sz="1600" i="1" dirty="0" err="1" smtClean="0"/>
              <a:t>Maryam</a:t>
            </a:r>
            <a:r>
              <a:rPr lang="en-US" sz="1600" i="1" dirty="0" smtClean="0"/>
              <a:t> </a:t>
            </a:r>
            <a:r>
              <a:rPr lang="en-US" sz="1600" i="1" dirty="0" err="1" smtClean="0"/>
              <a:t>melahirkan</a:t>
            </a:r>
            <a:r>
              <a:rPr lang="en-US" sz="1600" i="1" dirty="0" smtClean="0"/>
              <a:t> </a:t>
            </a:r>
            <a:r>
              <a:rPr lang="en-US" sz="1600" i="1" dirty="0" err="1" smtClean="0"/>
              <a:t>mereka</a:t>
            </a:r>
            <a:r>
              <a:rPr lang="en-US" sz="1600" i="1" dirty="0" smtClean="0"/>
              <a:t> </a:t>
            </a:r>
            <a:r>
              <a:rPr lang="en-US" sz="1600" i="1" dirty="0" err="1" smtClean="0"/>
              <a:t>bertiga</a:t>
            </a:r>
            <a:r>
              <a:rPr lang="en-US" sz="1600" i="1" dirty="0" smtClean="0"/>
              <a:t> </a:t>
            </a:r>
            <a:r>
              <a:rPr lang="en-US" sz="1600" i="1" dirty="0" err="1" smtClean="0"/>
              <a:t>berkeluh</a:t>
            </a:r>
            <a:r>
              <a:rPr lang="en-US" sz="1600" i="1" dirty="0" smtClean="0"/>
              <a:t> </a:t>
            </a:r>
            <a:r>
              <a:rPr lang="en-US" sz="1600" i="1" dirty="0" err="1" smtClean="0"/>
              <a:t>kesah</a:t>
            </a:r>
            <a:r>
              <a:rPr lang="en-US" sz="1600" i="1" dirty="0" smtClean="0"/>
              <a:t>. </a:t>
            </a:r>
            <a:r>
              <a:rPr lang="en-US" sz="1600" i="1" dirty="0" err="1" smtClean="0"/>
              <a:t>Bedjo</a:t>
            </a:r>
            <a:r>
              <a:rPr lang="en-US" sz="1600" i="1" dirty="0" smtClean="0"/>
              <a:t> yang </a:t>
            </a:r>
            <a:r>
              <a:rPr lang="en-US" sz="1600" i="1" dirty="0" err="1" smtClean="0"/>
              <a:t>bercerai</a:t>
            </a:r>
            <a:r>
              <a:rPr lang="en-US" sz="1600" i="1" dirty="0" smtClean="0"/>
              <a:t> </a:t>
            </a:r>
            <a:r>
              <a:rPr lang="en-US" sz="1600" i="1" dirty="0" err="1" smtClean="0"/>
              <a:t>gara-gara</a:t>
            </a:r>
            <a:r>
              <a:rPr lang="en-US" sz="1600" i="1" dirty="0" smtClean="0"/>
              <a:t> </a:t>
            </a:r>
            <a:r>
              <a:rPr lang="en-US" sz="1600" i="1" dirty="0" err="1" smtClean="0"/>
              <a:t>sering</a:t>
            </a:r>
            <a:r>
              <a:rPr lang="en-US" sz="1600" i="1" dirty="0" smtClean="0"/>
              <a:t> </a:t>
            </a:r>
            <a:r>
              <a:rPr lang="en-US" sz="1600" i="1" dirty="0" err="1" smtClean="0"/>
              <a:t>meninggalkan</a:t>
            </a:r>
            <a:r>
              <a:rPr lang="en-US" sz="1600" i="1" dirty="0" smtClean="0"/>
              <a:t> </a:t>
            </a:r>
            <a:r>
              <a:rPr lang="en-US" sz="1600" i="1" dirty="0" err="1" smtClean="0"/>
              <a:t>isterinya</a:t>
            </a:r>
            <a:r>
              <a:rPr lang="en-US" sz="1600" i="1" dirty="0" smtClean="0"/>
              <a:t> </a:t>
            </a:r>
            <a:r>
              <a:rPr lang="en-US" sz="1600" i="1" dirty="0" err="1" smtClean="0"/>
              <a:t>berjuang</a:t>
            </a:r>
            <a:r>
              <a:rPr lang="en-US" sz="1600" i="1" dirty="0" smtClean="0"/>
              <a:t>. </a:t>
            </a:r>
            <a:r>
              <a:rPr lang="en-US" sz="1600" i="1" dirty="0" err="1" smtClean="0"/>
              <a:t>Maryam</a:t>
            </a:r>
            <a:r>
              <a:rPr lang="en-US" sz="1600" i="1" dirty="0" smtClean="0"/>
              <a:t> </a:t>
            </a:r>
            <a:r>
              <a:rPr lang="en-US" sz="1600" i="1" dirty="0" err="1" smtClean="0"/>
              <a:t>seorang</a:t>
            </a:r>
            <a:r>
              <a:rPr lang="en-US" sz="1600" i="1" dirty="0" smtClean="0"/>
              <a:t> </a:t>
            </a:r>
            <a:r>
              <a:rPr lang="en-US" sz="1600" i="1" dirty="0" err="1" smtClean="0"/>
              <a:t>isteri</a:t>
            </a:r>
            <a:r>
              <a:rPr lang="en-US" sz="1600" i="1" dirty="0" smtClean="0"/>
              <a:t> </a:t>
            </a:r>
            <a:r>
              <a:rPr lang="en-US" sz="1600" i="1" dirty="0" err="1" smtClean="0"/>
              <a:t>pejuang</a:t>
            </a:r>
            <a:r>
              <a:rPr lang="en-US" sz="1600" i="1" dirty="0" smtClean="0"/>
              <a:t> yang </a:t>
            </a:r>
            <a:r>
              <a:rPr lang="en-US" sz="1600" i="1" dirty="0" err="1" smtClean="0"/>
              <a:t>dituduh</a:t>
            </a:r>
            <a:r>
              <a:rPr lang="en-US" sz="1600" i="1" dirty="0" smtClean="0"/>
              <a:t> </a:t>
            </a:r>
            <a:r>
              <a:rPr lang="en-US" sz="1600" i="1" dirty="0" err="1" smtClean="0"/>
              <a:t>selingkuh</a:t>
            </a:r>
            <a:r>
              <a:rPr lang="en-US" sz="1600" i="1" dirty="0" smtClean="0"/>
              <a:t> </a:t>
            </a:r>
            <a:r>
              <a:rPr lang="en-US" sz="1600" i="1" dirty="0" err="1" smtClean="0"/>
              <a:t>karena</a:t>
            </a:r>
            <a:r>
              <a:rPr lang="en-US" sz="1600" i="1" dirty="0" smtClean="0"/>
              <a:t> </a:t>
            </a:r>
            <a:r>
              <a:rPr lang="en-US" sz="1600" i="1" dirty="0" err="1" smtClean="0"/>
              <a:t>hamil</a:t>
            </a:r>
            <a:r>
              <a:rPr lang="en-US" sz="1600" i="1" dirty="0" smtClean="0"/>
              <a:t> </a:t>
            </a:r>
            <a:r>
              <a:rPr lang="en-US" sz="1600" i="1" dirty="0" err="1" smtClean="0"/>
              <a:t>setelah</a:t>
            </a:r>
            <a:r>
              <a:rPr lang="en-US" sz="1600" i="1" dirty="0" smtClean="0"/>
              <a:t> </a:t>
            </a:r>
            <a:r>
              <a:rPr lang="en-US" sz="1600" i="1" dirty="0" err="1" smtClean="0"/>
              <a:t>ditinggal</a:t>
            </a:r>
            <a:r>
              <a:rPr lang="en-US" sz="1600" i="1" dirty="0" smtClean="0"/>
              <a:t> </a:t>
            </a:r>
            <a:r>
              <a:rPr lang="en-US" sz="1600" i="1" dirty="0" err="1" smtClean="0"/>
              <a:t>pergi</a:t>
            </a:r>
            <a:r>
              <a:rPr lang="en-US" sz="1600" i="1" dirty="0" smtClean="0"/>
              <a:t> </a:t>
            </a:r>
            <a:r>
              <a:rPr lang="en-US" sz="1600" i="1" dirty="0" err="1" smtClean="0"/>
              <a:t>suaminya</a:t>
            </a:r>
            <a:r>
              <a:rPr lang="en-US" sz="1600" i="1" dirty="0" smtClean="0"/>
              <a:t> </a:t>
            </a:r>
            <a:r>
              <a:rPr lang="en-US" sz="1600" i="1" dirty="0" err="1" smtClean="0"/>
              <a:t>berperang</a:t>
            </a:r>
            <a:r>
              <a:rPr lang="en-US" sz="1600" i="1" dirty="0" smtClean="0"/>
              <a:t>. Dan </a:t>
            </a:r>
            <a:r>
              <a:rPr lang="en-US" sz="1600" i="1" dirty="0" err="1" smtClean="0"/>
              <a:t>Hendrik</a:t>
            </a:r>
            <a:r>
              <a:rPr lang="en-US" sz="1600" i="1" dirty="0" smtClean="0"/>
              <a:t> van </a:t>
            </a:r>
            <a:r>
              <a:rPr lang="en-US" sz="1600" i="1" dirty="0" err="1" smtClean="0"/>
              <a:t>derlaak</a:t>
            </a:r>
            <a:r>
              <a:rPr lang="en-US" sz="1600" i="1" dirty="0" smtClean="0"/>
              <a:t> </a:t>
            </a:r>
            <a:r>
              <a:rPr lang="en-US" sz="1600" i="1" dirty="0" err="1" smtClean="0"/>
              <a:t>seorang</a:t>
            </a:r>
            <a:r>
              <a:rPr lang="en-US" sz="1600" i="1" dirty="0" smtClean="0"/>
              <a:t> ayah yang </a:t>
            </a:r>
            <a:r>
              <a:rPr lang="en-US" sz="1600" i="1" dirty="0" err="1" smtClean="0"/>
              <a:t>sangat</a:t>
            </a:r>
            <a:r>
              <a:rPr lang="en-US" sz="1600" i="1" dirty="0" smtClean="0"/>
              <a:t> </a:t>
            </a:r>
            <a:r>
              <a:rPr lang="en-US" sz="1600" i="1" dirty="0" err="1" smtClean="0"/>
              <a:t>rindu</a:t>
            </a:r>
            <a:r>
              <a:rPr lang="en-US" sz="1600" i="1" dirty="0" smtClean="0"/>
              <a:t> </a:t>
            </a:r>
            <a:r>
              <a:rPr lang="en-US" sz="1600" i="1" dirty="0" err="1" smtClean="0"/>
              <a:t>dengan</a:t>
            </a:r>
            <a:r>
              <a:rPr lang="en-US" sz="1600" i="1" dirty="0" smtClean="0"/>
              <a:t> </a:t>
            </a:r>
            <a:r>
              <a:rPr lang="en-US" sz="1600" i="1" dirty="0" err="1" smtClean="0"/>
              <a:t>keluarganya</a:t>
            </a:r>
            <a:r>
              <a:rPr lang="en-US" sz="1600" i="1" dirty="0" smtClean="0"/>
              <a:t>. </a:t>
            </a:r>
            <a:r>
              <a:rPr lang="en-US" sz="1600" i="1" dirty="0" err="1" smtClean="0"/>
              <a:t>Tiba-tiba</a:t>
            </a:r>
            <a:r>
              <a:rPr lang="en-US" sz="1600" i="1" dirty="0" smtClean="0"/>
              <a:t> </a:t>
            </a:r>
            <a:r>
              <a:rPr lang="en-US" sz="1600" i="1" dirty="0" err="1" smtClean="0"/>
              <a:t>Maryam</a:t>
            </a:r>
            <a:r>
              <a:rPr lang="en-US" sz="1600" i="1" dirty="0" smtClean="0"/>
              <a:t> </a:t>
            </a:r>
            <a:r>
              <a:rPr lang="en-US" sz="1600" i="1" dirty="0" err="1" smtClean="0"/>
              <a:t>berteriak</a:t>
            </a:r>
            <a:r>
              <a:rPr lang="en-US" sz="1600" i="1" dirty="0" smtClean="0"/>
              <a:t> </a:t>
            </a:r>
            <a:r>
              <a:rPr lang="en-US" sz="1600" i="1" dirty="0" err="1" smtClean="0"/>
              <a:t>kesakitan</a:t>
            </a:r>
            <a:r>
              <a:rPr lang="en-US" sz="1600" i="1" dirty="0" smtClean="0"/>
              <a:t>. </a:t>
            </a:r>
            <a:r>
              <a:rPr lang="en-US" sz="1600" i="1" dirty="0" err="1" smtClean="0"/>
              <a:t>Hendrik</a:t>
            </a:r>
            <a:r>
              <a:rPr lang="en-US" sz="1600" i="1" dirty="0" smtClean="0"/>
              <a:t> </a:t>
            </a:r>
            <a:r>
              <a:rPr lang="en-US" sz="1600" i="1" dirty="0" err="1" smtClean="0"/>
              <a:t>dan</a:t>
            </a:r>
            <a:r>
              <a:rPr lang="en-US" sz="1600" i="1" dirty="0" smtClean="0"/>
              <a:t> </a:t>
            </a:r>
            <a:r>
              <a:rPr lang="en-US" sz="1600" i="1" dirty="0" err="1" smtClean="0"/>
              <a:t>Bedjo</a:t>
            </a:r>
            <a:r>
              <a:rPr lang="en-US" sz="1600" i="1" dirty="0" smtClean="0"/>
              <a:t> </a:t>
            </a:r>
            <a:r>
              <a:rPr lang="en-US" sz="1600" i="1" dirty="0" err="1" smtClean="0"/>
              <a:t>panik</a:t>
            </a:r>
            <a:r>
              <a:rPr lang="en-US" sz="1600" i="1" dirty="0" smtClean="0"/>
              <a:t>. </a:t>
            </a:r>
            <a:r>
              <a:rPr lang="en-US" sz="1600" i="1" dirty="0" err="1" smtClean="0"/>
              <a:t>Mereka</a:t>
            </a:r>
            <a:r>
              <a:rPr lang="en-US" sz="1600" i="1" dirty="0" smtClean="0"/>
              <a:t> </a:t>
            </a:r>
            <a:r>
              <a:rPr lang="en-US" sz="1600" i="1" dirty="0" err="1" smtClean="0"/>
              <a:t>saling</a:t>
            </a:r>
            <a:r>
              <a:rPr lang="en-US" sz="1600" i="1" dirty="0" smtClean="0"/>
              <a:t> </a:t>
            </a:r>
            <a:r>
              <a:rPr lang="en-US" sz="1600" i="1" dirty="0" err="1" smtClean="0"/>
              <a:t>menyalahkan</a:t>
            </a:r>
            <a:r>
              <a:rPr lang="en-US" sz="1600" i="1" dirty="0" smtClean="0"/>
              <a:t> </a:t>
            </a:r>
            <a:r>
              <a:rPr lang="en-US" sz="1600" i="1" dirty="0" err="1" smtClean="0"/>
              <a:t>hingga</a:t>
            </a:r>
            <a:r>
              <a:rPr lang="en-US" sz="1600" i="1" dirty="0" smtClean="0"/>
              <a:t> </a:t>
            </a:r>
            <a:r>
              <a:rPr lang="en-US" sz="1600" i="1" dirty="0" err="1" smtClean="0"/>
              <a:t>terjadi</a:t>
            </a:r>
            <a:r>
              <a:rPr lang="en-US" sz="1600" i="1" dirty="0" smtClean="0"/>
              <a:t> </a:t>
            </a:r>
            <a:r>
              <a:rPr lang="en-US" sz="1600" i="1" dirty="0" err="1" smtClean="0"/>
              <a:t>perkelahian</a:t>
            </a:r>
            <a:r>
              <a:rPr lang="en-US" sz="1600" i="1" dirty="0" smtClean="0"/>
              <a:t> </a:t>
            </a:r>
            <a:r>
              <a:rPr lang="en-US" sz="1600" i="1" dirty="0" err="1" smtClean="0"/>
              <a:t>sampai</a:t>
            </a:r>
            <a:r>
              <a:rPr lang="en-US" sz="1600" i="1" dirty="0" smtClean="0"/>
              <a:t> </a:t>
            </a:r>
            <a:r>
              <a:rPr lang="en-US" sz="1600" i="1" dirty="0" err="1" smtClean="0"/>
              <a:t>akhirnya</a:t>
            </a:r>
            <a:r>
              <a:rPr lang="en-US" sz="1600" i="1" dirty="0" smtClean="0"/>
              <a:t> </a:t>
            </a:r>
            <a:r>
              <a:rPr lang="en-US" sz="1600" i="1" dirty="0" err="1" smtClean="0"/>
              <a:t>Maryam</a:t>
            </a:r>
            <a:r>
              <a:rPr lang="en-US" sz="1600" i="1" dirty="0" smtClean="0"/>
              <a:t> </a:t>
            </a:r>
            <a:r>
              <a:rPr lang="en-US" sz="1600" i="1" dirty="0" err="1" smtClean="0"/>
              <a:t>menjerit</a:t>
            </a:r>
            <a:r>
              <a:rPr lang="en-US" sz="1600" i="1" dirty="0" smtClean="0"/>
              <a:t> </a:t>
            </a:r>
            <a:r>
              <a:rPr lang="en-US" sz="1600" i="1" dirty="0" err="1" smtClean="0"/>
              <a:t>kesakitan</a:t>
            </a:r>
            <a:r>
              <a:rPr lang="en-US" sz="1600" i="1" dirty="0" smtClean="0"/>
              <a:t>. </a:t>
            </a:r>
            <a:r>
              <a:rPr lang="en-US" sz="1600" i="1" dirty="0" err="1" smtClean="0"/>
              <a:t>Mereka</a:t>
            </a:r>
            <a:r>
              <a:rPr lang="en-US" sz="1600" i="1" dirty="0" smtClean="0"/>
              <a:t> </a:t>
            </a:r>
            <a:r>
              <a:rPr lang="en-US" sz="1600" i="1" dirty="0" err="1" smtClean="0"/>
              <a:t>tersadar</a:t>
            </a:r>
            <a:r>
              <a:rPr lang="en-US" sz="1600" i="1" dirty="0" smtClean="0"/>
              <a:t> </a:t>
            </a:r>
            <a:r>
              <a:rPr lang="en-US" sz="1600" i="1" dirty="0" err="1" smtClean="0"/>
              <a:t>dan</a:t>
            </a:r>
            <a:r>
              <a:rPr lang="en-US" sz="1600" i="1" dirty="0" smtClean="0"/>
              <a:t> </a:t>
            </a:r>
            <a:r>
              <a:rPr lang="en-US" sz="1600" i="1" dirty="0" err="1" smtClean="0"/>
              <a:t>kemudian</a:t>
            </a:r>
            <a:r>
              <a:rPr lang="en-US" sz="1600" i="1" dirty="0" smtClean="0"/>
              <a:t> </a:t>
            </a:r>
            <a:r>
              <a:rPr lang="en-US" sz="1600" i="1" dirty="0" err="1" smtClean="0"/>
              <a:t>saling</a:t>
            </a:r>
            <a:r>
              <a:rPr lang="en-US" sz="1600" i="1" dirty="0" smtClean="0"/>
              <a:t> </a:t>
            </a:r>
            <a:r>
              <a:rPr lang="en-US" sz="1600" i="1" dirty="0" err="1" smtClean="0"/>
              <a:t>bekerjasama</a:t>
            </a:r>
            <a:r>
              <a:rPr lang="en-US" sz="1600" i="1" dirty="0" smtClean="0"/>
              <a:t> </a:t>
            </a:r>
            <a:r>
              <a:rPr lang="en-US" sz="1600" i="1" dirty="0" err="1" smtClean="0"/>
              <a:t>untuk</a:t>
            </a:r>
            <a:r>
              <a:rPr lang="en-US" sz="1600" i="1" dirty="0" smtClean="0"/>
              <a:t> </a:t>
            </a:r>
            <a:r>
              <a:rPr lang="en-US" sz="1600" i="1" dirty="0" err="1" smtClean="0"/>
              <a:t>membantu</a:t>
            </a:r>
            <a:r>
              <a:rPr lang="en-US" sz="1600" i="1" dirty="0" smtClean="0"/>
              <a:t> </a:t>
            </a:r>
            <a:r>
              <a:rPr lang="en-US" sz="1600" i="1" dirty="0" err="1" smtClean="0"/>
              <a:t>Maryam</a:t>
            </a:r>
            <a:r>
              <a:rPr lang="en-US" sz="1600" i="1" dirty="0" smtClean="0"/>
              <a:t> </a:t>
            </a:r>
            <a:r>
              <a:rPr lang="en-US" sz="1600" i="1" dirty="0" err="1" smtClean="0"/>
              <a:t>melahirkan</a:t>
            </a:r>
            <a:r>
              <a:rPr lang="en-US" sz="1600" i="1" dirty="0" smtClean="0"/>
              <a:t>. </a:t>
            </a:r>
            <a:r>
              <a:rPr lang="en-US" sz="1600" i="1" dirty="0" err="1" smtClean="0"/>
              <a:t>Kelahiran</a:t>
            </a:r>
            <a:r>
              <a:rPr lang="en-US" sz="1600" i="1" dirty="0" smtClean="0"/>
              <a:t> </a:t>
            </a:r>
            <a:r>
              <a:rPr lang="en-US" sz="1600" i="1" dirty="0" err="1" smtClean="0"/>
              <a:t>anak</a:t>
            </a:r>
            <a:r>
              <a:rPr lang="en-US" sz="1600" i="1" dirty="0" smtClean="0"/>
              <a:t> </a:t>
            </a:r>
            <a:r>
              <a:rPr lang="en-US" sz="1600" i="1" dirty="0" err="1" smtClean="0"/>
              <a:t>Maryam</a:t>
            </a:r>
            <a:r>
              <a:rPr lang="en-US" sz="1600" i="1" dirty="0" smtClean="0"/>
              <a:t> </a:t>
            </a:r>
            <a:r>
              <a:rPr lang="en-US" sz="1600" i="1" dirty="0" err="1" smtClean="0"/>
              <a:t>membuat</a:t>
            </a:r>
            <a:r>
              <a:rPr lang="en-US" sz="1600" i="1" dirty="0" smtClean="0"/>
              <a:t> </a:t>
            </a:r>
            <a:r>
              <a:rPr lang="en-US" sz="1600" i="1" dirty="0" err="1" smtClean="0"/>
              <a:t>mereka</a:t>
            </a:r>
            <a:r>
              <a:rPr lang="en-US" sz="1600" i="1" dirty="0" smtClean="0"/>
              <a:t> </a:t>
            </a:r>
            <a:r>
              <a:rPr lang="en-US" sz="1600" i="1" dirty="0" err="1" smtClean="0"/>
              <a:t>memahami</a:t>
            </a:r>
            <a:r>
              <a:rPr lang="en-US" sz="1600" i="1" dirty="0" smtClean="0"/>
              <a:t> </a:t>
            </a:r>
            <a:r>
              <a:rPr lang="en-US" sz="1600" i="1" dirty="0" err="1" smtClean="0"/>
              <a:t>bahwa</a:t>
            </a:r>
            <a:r>
              <a:rPr lang="en-US" sz="1600" i="1" dirty="0" smtClean="0"/>
              <a:t> </a:t>
            </a:r>
            <a:r>
              <a:rPr lang="en-US" sz="1600" i="1" dirty="0" err="1" smtClean="0"/>
              <a:t>peperangan</a:t>
            </a:r>
            <a:r>
              <a:rPr lang="en-US" sz="1600" i="1" dirty="0" smtClean="0"/>
              <a:t>/</a:t>
            </a:r>
            <a:r>
              <a:rPr lang="en-US" sz="1600" i="1" dirty="0" err="1" smtClean="0"/>
              <a:t>kekerasan</a:t>
            </a:r>
            <a:r>
              <a:rPr lang="en-US" sz="1600" i="1" dirty="0" smtClean="0"/>
              <a:t> </a:t>
            </a:r>
            <a:r>
              <a:rPr lang="en-US" sz="1600" i="1" dirty="0" err="1" smtClean="0"/>
              <a:t>hanya</a:t>
            </a:r>
            <a:r>
              <a:rPr lang="en-US" sz="1600" i="1" dirty="0" smtClean="0"/>
              <a:t> </a:t>
            </a:r>
            <a:r>
              <a:rPr lang="en-US" sz="1600" i="1" dirty="0" err="1" smtClean="0"/>
              <a:t>akan</a:t>
            </a:r>
            <a:r>
              <a:rPr lang="en-US" sz="1600" i="1" dirty="0" smtClean="0"/>
              <a:t> </a:t>
            </a:r>
            <a:r>
              <a:rPr lang="en-US" sz="1600" i="1" dirty="0" err="1" smtClean="0"/>
              <a:t>membawa</a:t>
            </a:r>
            <a:r>
              <a:rPr lang="en-US" sz="1600" i="1" dirty="0" smtClean="0"/>
              <a:t> </a:t>
            </a:r>
            <a:r>
              <a:rPr lang="en-US" sz="1600" i="1" dirty="0" err="1" smtClean="0"/>
              <a:t>kematian</a:t>
            </a:r>
            <a:r>
              <a:rPr lang="en-US" sz="1600" i="1" dirty="0" smtClean="0"/>
              <a:t>/</a:t>
            </a:r>
            <a:r>
              <a:rPr lang="en-US" sz="1600" i="1" dirty="0" err="1" smtClean="0"/>
              <a:t>kerusakan</a:t>
            </a:r>
            <a:r>
              <a:rPr lang="en-US" sz="1600" i="1" dirty="0" smtClean="0"/>
              <a:t>, </a:t>
            </a:r>
            <a:r>
              <a:rPr lang="en-US" sz="1600" i="1" dirty="0" err="1" smtClean="0"/>
              <a:t>tetapi</a:t>
            </a:r>
            <a:r>
              <a:rPr lang="en-US" sz="1600" i="1" dirty="0" smtClean="0"/>
              <a:t> </a:t>
            </a:r>
            <a:r>
              <a:rPr lang="en-US" sz="1600" i="1" dirty="0" err="1" smtClean="0"/>
              <a:t>dengan</a:t>
            </a:r>
            <a:r>
              <a:rPr lang="en-US" sz="1600" i="1" dirty="0" smtClean="0"/>
              <a:t> </a:t>
            </a:r>
            <a:r>
              <a:rPr lang="en-US" sz="1600" i="1" dirty="0" err="1" smtClean="0"/>
              <a:t>perdamaian</a:t>
            </a:r>
            <a:r>
              <a:rPr lang="en-US" sz="1600" i="1" dirty="0" smtClean="0"/>
              <a:t>/</a:t>
            </a:r>
            <a:r>
              <a:rPr lang="en-US" sz="1600" i="1" dirty="0" err="1" smtClean="0"/>
              <a:t>kerjasama</a:t>
            </a:r>
            <a:r>
              <a:rPr lang="en-US" sz="1600" i="1" dirty="0" smtClean="0"/>
              <a:t> </a:t>
            </a:r>
            <a:r>
              <a:rPr lang="en-US" sz="1600" i="1" dirty="0" err="1" smtClean="0"/>
              <a:t>akan</a:t>
            </a:r>
            <a:r>
              <a:rPr lang="en-US" sz="1600" i="1" dirty="0" smtClean="0"/>
              <a:t> </a:t>
            </a:r>
            <a:r>
              <a:rPr lang="en-US" sz="1600" i="1" dirty="0" err="1" smtClean="0"/>
              <a:t>membawa</a:t>
            </a:r>
            <a:r>
              <a:rPr lang="en-US" sz="1600" i="1" dirty="0" smtClean="0"/>
              <a:t> </a:t>
            </a:r>
            <a:r>
              <a:rPr lang="en-US" sz="1600" i="1" dirty="0" err="1" smtClean="0"/>
              <a:t>kehidupan</a:t>
            </a:r>
            <a:r>
              <a:rPr lang="en-US" sz="1600" i="1" dirty="0" smtClean="0"/>
              <a:t>/</a:t>
            </a:r>
            <a:r>
              <a:rPr lang="en-US" sz="1600" i="1" dirty="0" err="1" smtClean="0"/>
              <a:t>keselamatan</a:t>
            </a:r>
            <a:r>
              <a:rPr lang="en-US" sz="1600" i="1" dirty="0" smtClean="0"/>
              <a:t>.</a:t>
            </a:r>
            <a:endParaRPr lang="en-US" sz="1600" dirty="0" smtClean="0"/>
          </a:p>
          <a:p>
            <a:endParaRPr lang="en-US" sz="1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Treatment (1)</a:t>
            </a:r>
            <a:endParaRPr lang="en-US" dirty="0"/>
          </a:p>
        </p:txBody>
      </p:sp>
      <p:sp>
        <p:nvSpPr>
          <p:cNvPr id="3" name="Content Placeholder 2"/>
          <p:cNvSpPr>
            <a:spLocks noGrp="1"/>
          </p:cNvSpPr>
          <p:nvPr>
            <p:ph idx="1"/>
          </p:nvPr>
        </p:nvSpPr>
        <p:spPr>
          <a:xfrm>
            <a:off x="357126" y="1714488"/>
            <a:ext cx="8786874" cy="4572000"/>
          </a:xfrm>
        </p:spPr>
        <p:txBody>
          <a:bodyPr>
            <a:noAutofit/>
          </a:bodyPr>
          <a:lstStyle/>
          <a:p>
            <a:r>
              <a:rPr lang="id-ID" sz="2400" dirty="0" smtClean="0"/>
              <a:t>Sudah lengkap dengan action pokok pelaku. Boleh dikatakan ini adalah kerangka lengkap skenario. Hanya tinggal menambah pemanis disana-sini dan dialog, maka sudah menjadi skenario.</a:t>
            </a:r>
          </a:p>
          <a:p>
            <a:endParaRPr lang="id-ID" sz="2400" dirty="0" smtClean="0"/>
          </a:p>
          <a:p>
            <a:r>
              <a:rPr lang="id-ID" sz="2400" dirty="0" smtClean="0"/>
              <a:t>Pada penulisan treatment harus pakai nomor. Yakni nomor kelompok adegan atau adegan-adegan disuatu tempat. Maka itu tiap nomor disertakan keterangan tempat maupun waktu. </a:t>
            </a:r>
          </a:p>
          <a:p>
            <a:pPr>
              <a:buNone/>
            </a:pPr>
            <a:endParaRPr lang="id-ID" sz="24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641</TotalTime>
  <Words>762</Words>
  <Application>Microsoft Office PowerPoint</Application>
  <PresentationFormat>On-screen Show (4:3)</PresentationFormat>
  <Paragraphs>107</Paragraphs>
  <Slides>33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5" baseType="lpstr">
      <vt:lpstr>Verve</vt:lpstr>
      <vt:lpstr>PDF</vt:lpstr>
      <vt:lpstr>TEMA, IDE, SINOPSIS, NASKAH &amp; STORYBOARD</vt:lpstr>
      <vt:lpstr>Tema</vt:lpstr>
      <vt:lpstr>Ide</vt:lpstr>
      <vt:lpstr>Penggalian ide</vt:lpstr>
      <vt:lpstr>Sinopsis</vt:lpstr>
      <vt:lpstr>Rambu-rambu penulisan sinopsis</vt:lpstr>
      <vt:lpstr>Contoh sinopsis (1)</vt:lpstr>
      <vt:lpstr>Contoh sinopsis (2)</vt:lpstr>
      <vt:lpstr>Treatment (1)</vt:lpstr>
      <vt:lpstr>Treatment (2)</vt:lpstr>
      <vt:lpstr>Contoh Treatment</vt:lpstr>
      <vt:lpstr>NASKAH/SCRIPT/SCREENPLAY </vt:lpstr>
      <vt:lpstr>Slide 13</vt:lpstr>
      <vt:lpstr>Menulis naskah </vt:lpstr>
      <vt:lpstr>Slide 15</vt:lpstr>
      <vt:lpstr>Slide 16</vt:lpstr>
      <vt:lpstr>Slide 17</vt:lpstr>
      <vt:lpstr>Format naskah</vt:lpstr>
      <vt:lpstr>Contoh Naskah</vt:lpstr>
      <vt:lpstr>Slide 20</vt:lpstr>
      <vt:lpstr>Slide 21</vt:lpstr>
      <vt:lpstr>Slide 22</vt:lpstr>
      <vt:lpstr>Naskah Model Kolom</vt:lpstr>
      <vt:lpstr>Slide 24</vt:lpstr>
      <vt:lpstr>STORYBOARD</vt:lpstr>
      <vt:lpstr>Format Storyboard (1)</vt:lpstr>
      <vt:lpstr>Format Storyboard (2)</vt:lpstr>
      <vt:lpstr>Format Storyboard (3)</vt:lpstr>
      <vt:lpstr>Format Storyboard (4)</vt:lpstr>
      <vt:lpstr>Format Storyboard (5)</vt:lpstr>
      <vt:lpstr>Contoh (1)</vt:lpstr>
      <vt:lpstr>Contoh (2)</vt:lpstr>
      <vt:lpstr>Contoh (3)</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 CERITA DAN NASKAH/SKENARIO</dc:title>
  <dc:creator>Mizone</dc:creator>
  <cp:lastModifiedBy>relion</cp:lastModifiedBy>
  <cp:revision>41</cp:revision>
  <dcterms:created xsi:type="dcterms:W3CDTF">2011-10-06T00:15:15Z</dcterms:created>
  <dcterms:modified xsi:type="dcterms:W3CDTF">2015-08-10T22:53:52Z</dcterms:modified>
</cp:coreProperties>
</file>